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Relationship Id="rId4" Type="http://purl.oclc.org/ooxml/officeDocument/relationships/customProperties" Target="docProps/custom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3" r:id="rId5"/>
    <p:sldId id="264" r:id="rId6"/>
    <p:sldId id="261" r:id="rId7"/>
    <p:sldId id="276" r:id="rId8"/>
    <p:sldId id="277" r:id="rId9"/>
    <p:sldId id="265" r:id="rId10"/>
    <p:sldId id="266" r:id="rId11"/>
    <p:sldId id="278" r:id="rId12"/>
    <p:sldId id="262" r:id="rId13"/>
    <p:sldId id="267" r:id="rId14"/>
    <p:sldId id="268" r:id="rId15"/>
    <p:sldId id="260" r:id="rId16"/>
    <p:sldId id="269" r:id="rId17"/>
    <p:sldId id="270" r:id="rId18"/>
    <p:sldId id="271" r:id="rId19"/>
    <p:sldId id="272" r:id="rId20"/>
    <p:sldId id="273" r:id="rId21"/>
    <p:sldId id="274" r:id="rId22"/>
    <p:sldId id="257" r:id="rId23"/>
    <p:sldId id="275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58FB2E-F050-4C4C-9A0E-E77354A281B6}">
          <p14:sldIdLst>
            <p14:sldId id="263"/>
            <p14:sldId id="264"/>
            <p14:sldId id="261"/>
            <p14:sldId id="276"/>
            <p14:sldId id="277"/>
            <p14:sldId id="265"/>
            <p14:sldId id="266"/>
            <p14:sldId id="278"/>
            <p14:sldId id="262"/>
            <p14:sldId id="267"/>
            <p14:sldId id="268"/>
            <p14:sldId id="260"/>
            <p14:sldId id="269"/>
            <p14:sldId id="270"/>
            <p14:sldId id="271"/>
            <p14:sldId id="272"/>
            <p14:sldId id="273"/>
            <p14:sldId id="274"/>
            <p14:sldId id="257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purl.oclc.org/ooxml/drawingml/main" xmlns:r="http://purl.oclc.org/ooxml/officeDocument/relationships" xmlns:p188="http://schemas.microsoft.com/office/powerpoint/2018/8/main">
  <p188:author id="{E6EB7E8A-EF5D-DED8-E7F0-9DCB9E4BCBFD}" name="Marie Pier Scott-Boyer" initials="MS" userId="S::mariepier.scottboyer@crchudequebec.ulaval.ca::989e4179-cb6b-4975-87d9-5c0bf6331992" providerId="AD"/>
</p188:authorLst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8FF"/>
    <a:srgbClr val="FFD8A8"/>
    <a:srgbClr val="242269"/>
    <a:srgbClr val="91B3E0"/>
    <a:srgbClr val="DBE3F1"/>
    <a:srgbClr val="F4DEDD"/>
    <a:srgbClr val="FF9900"/>
    <a:srgbClr val="EEBEFA"/>
    <a:srgbClr val="F1DCDB"/>
    <a:srgbClr val="FB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purl.oclc.org/ooxml/drawingml/main" xmlns:r="http://purl.oclc.org/ooxml/officeDocument/relationships" xmlns:p1510="http://schemas.microsoft.com/office/powerpoint/2015/10/main">
  <p1510:revLst>
    <p1510:client id="{FABDDCCB-BFD9-4EC4-A288-8D98BA6BB3E4}" v="158" dt="2025-04-24T17:55:01.876"/>
  </p1510:revLst>
</p1510:revInfo>
</file>

<file path=ppt/tableStyles.xml><?xml version="1.0" encoding="utf-8"?>
<a:tblStyleLst xmlns:a="http://purl.oclc.org/ooxml/drawingml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%"/>
            </a:schemeClr>
          </a:solidFill>
        </a:fill>
      </a:tcStyle>
    </a:wholeTbl>
    <a:band1H>
      <a:tcStyle>
        <a:tcBdr/>
        <a:fill>
          <a:solidFill>
            <a:schemeClr val="accent6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>
        <p:scale>
          <a:sx n="30" d="100"/>
          <a:sy n="30" d="100"/>
        </p:scale>
        <p:origin x="203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9.xml"/><Relationship Id="rId18" Type="http://purl.oclc.org/ooxml/officeDocument/relationships/slide" Target="slides/slide14.xml"/><Relationship Id="rId26" Type="http://purl.oclc.org/ooxml/officeDocument/relationships/handoutMaster" Target="handoutMasters/handoutMaster1.xml"/><Relationship Id="rId3" Type="http://purl.oclc.org/ooxml/officeDocument/relationships/customXml" Target="../customXml/item3.xml"/><Relationship Id="rId21" Type="http://purl.oclc.org/ooxml/officeDocument/relationships/slide" Target="slides/slide17.xml"/><Relationship Id="rId7" Type="http://purl.oclc.org/ooxml/officeDocument/relationships/slide" Target="slides/slide3.xml"/><Relationship Id="rId12" Type="http://purl.oclc.org/ooxml/officeDocument/relationships/slide" Target="slides/slide8.xml"/><Relationship Id="rId17" Type="http://purl.oclc.org/ooxml/officeDocument/relationships/slide" Target="slides/slide13.xml"/><Relationship Id="rId25" Type="http://purl.oclc.org/ooxml/officeDocument/relationships/notesMaster" Target="notesMasters/notesMaster1.xml"/><Relationship Id="rId33" Type="http://schemas.microsoft.com/office/2018/10/relationships/authors" Target="authors.xml"/><Relationship Id="rId2" Type="http://purl.oclc.org/ooxml/officeDocument/relationships/customXml" Target="../customXml/item2.xml"/><Relationship Id="rId16" Type="http://purl.oclc.org/ooxml/officeDocument/relationships/slide" Target="slides/slide12.xml"/><Relationship Id="rId20" Type="http://purl.oclc.org/ooxml/officeDocument/relationships/slide" Target="slides/slide16.xml"/><Relationship Id="rId29" Type="http://purl.oclc.org/ooxml/officeDocument/relationships/theme" Target="theme/theme1.xml"/><Relationship Id="rId1" Type="http://purl.oclc.org/ooxml/officeDocument/relationships/customXml" Target="../customXml/item1.xml"/><Relationship Id="rId6" Type="http://purl.oclc.org/ooxml/officeDocument/relationships/slide" Target="slides/slide2.xml"/><Relationship Id="rId11" Type="http://purl.oclc.org/ooxml/officeDocument/relationships/slide" Target="slides/slide7.xml"/><Relationship Id="rId24" Type="http://purl.oclc.org/ooxml/officeDocument/relationships/slide" Target="slides/slide20.xml"/><Relationship Id="rId32" Type="http://schemas.microsoft.com/office/2015/10/relationships/revisionInfo" Target="revisionInfo.xml"/><Relationship Id="rId5" Type="http://purl.oclc.org/ooxml/officeDocument/relationships/slide" Target="slides/slide1.xml"/><Relationship Id="rId15" Type="http://purl.oclc.org/ooxml/officeDocument/relationships/slide" Target="slides/slide11.xml"/><Relationship Id="rId23" Type="http://purl.oclc.org/ooxml/officeDocument/relationships/slide" Target="slides/slide19.xml"/><Relationship Id="rId28" Type="http://purl.oclc.org/ooxml/officeDocument/relationships/viewProps" Target="viewProps.xml"/><Relationship Id="rId10" Type="http://purl.oclc.org/ooxml/officeDocument/relationships/slide" Target="slides/slide6.xml"/><Relationship Id="rId19" Type="http://purl.oclc.org/ooxml/officeDocument/relationships/slide" Target="slides/slide15.xml"/><Relationship Id="rId31" Type="http://schemas.microsoft.com/office/2016/11/relationships/changesInfo" Target="changesInfos/changesInfo1.xml"/><Relationship Id="rId4" Type="http://purl.oclc.org/ooxml/officeDocument/relationships/slideMaster" Target="slideMasters/slideMaster1.xml"/><Relationship Id="rId9" Type="http://purl.oclc.org/ooxml/officeDocument/relationships/slide" Target="slides/slide5.xml"/><Relationship Id="rId14" Type="http://purl.oclc.org/ooxml/officeDocument/relationships/slide" Target="slides/slide10.xml"/><Relationship Id="rId22" Type="http://purl.oclc.org/ooxml/officeDocument/relationships/slide" Target="slides/slide18.xml"/><Relationship Id="rId27" Type="http://purl.oclc.org/ooxml/officeDocument/relationships/presProps" Target="presProps.xml"/><Relationship Id="rId30" Type="http://purl.oclc.org/ooxml/officeDocument/relationships/tableStyles" Target="tableStyles.xml"/><Relationship Id="rId8" Type="http://purl.oclc.org/ooxml/officeDocument/relationships/slide" Target="slides/slide4.xml"/></Relationships>
</file>

<file path=ppt/changesInfos/changesInfo1.xml><?xml version="1.0" encoding="utf-8"?>
<pc:chgInfo xmlns:a="http://purl.oclc.org/ooxml/drawingml/main" xmlns:r="http://purl.oclc.org/ooxml/officeDocument/relationships" xmlns:ac="http://schemas.microsoft.com/office/drawing/2013/main/command" xmlns:pc="http://schemas.microsoft.com/office/powerpoint/2013/main/command">
  <pc:docChgLst>
    <pc:chgData name="Bastien Chassagnol" userId="2b72e1da-8316-4899-9cd7-96aa89135663" providerId="ADAL" clId="{BA0198BC-93C0-46BB-B3E1-CDC381B378BE}"/>
    <pc:docChg chg="undo redo custSel mod addSld delSld modSld sldOrd modMainMaster addSection modSection">
      <pc:chgData name="Bastien Chassagnol" userId="2b72e1da-8316-4899-9cd7-96aa89135663" providerId="ADAL" clId="{BA0198BC-93C0-46BB-B3E1-CDC381B378BE}" dt="2025-04-03T12:57:51.940" v="9734" actId="14100"/>
      <pc:docMkLst>
        <pc:docMk/>
      </pc:docMkLst>
      <pc:sldChg chg="del">
        <pc:chgData name="Bastien Chassagnol" userId="2b72e1da-8316-4899-9cd7-96aa89135663" providerId="ADAL" clId="{BA0198BC-93C0-46BB-B3E1-CDC381B378BE}" dt="2025-03-17T17:33:19.536" v="52" actId="47"/>
        <pc:sldMkLst>
          <pc:docMk/>
          <pc:sldMk cId="1054740576" sldId="257"/>
        </pc:sldMkLst>
      </pc:sldChg>
      <pc:sldChg chg="del">
        <pc:chgData name="Bastien Chassagnol" userId="2b72e1da-8316-4899-9cd7-96aa89135663" providerId="ADAL" clId="{BA0198BC-93C0-46BB-B3E1-CDC381B378BE}" dt="2025-03-17T17:33:12.476" v="51" actId="47"/>
        <pc:sldMkLst>
          <pc:docMk/>
          <pc:sldMk cId="1422490075" sldId="259"/>
        </pc:sldMkLst>
      </pc:sldChg>
      <pc:sldChg chg="modSp del mod">
        <pc:chgData name="Bastien Chassagnol" userId="2b72e1da-8316-4899-9cd7-96aa89135663" providerId="ADAL" clId="{BA0198BC-93C0-46BB-B3E1-CDC381B378BE}" dt="2025-03-20T20:25:16.553" v="9155" actId="47"/>
        <pc:sldMkLst>
          <pc:docMk/>
          <pc:sldMk cId="399140295" sldId="261"/>
        </pc:sldMkLst>
      </pc:sldChg>
      <pc:sldChg chg="addSp modSp add del mod">
        <pc:chgData name="Bastien Chassagnol" userId="2b72e1da-8316-4899-9cd7-96aa89135663" providerId="ADAL" clId="{BA0198BC-93C0-46BB-B3E1-CDC381B378BE}" dt="2025-03-20T20:30:20.829" v="9164"/>
        <pc:sldMkLst>
          <pc:docMk/>
          <pc:sldMk cId="3662696162" sldId="263"/>
        </pc:sldMkLst>
        <pc:spChg chg="mod">
          <ac:chgData name="Bastien Chassagnol" userId="2b72e1da-8316-4899-9cd7-96aa89135663" providerId="ADAL" clId="{BA0198BC-93C0-46BB-B3E1-CDC381B378BE}" dt="2025-03-19T04:09:50.828" v="5433" actId="790"/>
          <ac:spMkLst>
            <pc:docMk/>
            <pc:sldMk cId="3662696162" sldId="263"/>
            <ac:spMk id="2" creationId="{0A79717E-B98F-DA4B-962B-BD7956C14289}"/>
          </ac:spMkLst>
        </pc:spChg>
        <pc:spChg chg="mod">
          <ac:chgData name="Bastien Chassagnol" userId="2b72e1da-8316-4899-9cd7-96aa89135663" providerId="ADAL" clId="{BA0198BC-93C0-46BB-B3E1-CDC381B378BE}" dt="2025-03-19T04:09:50.828" v="5433" actId="790"/>
          <ac:spMkLst>
            <pc:docMk/>
            <pc:sldMk cId="3662696162" sldId="263"/>
            <ac:spMk id="3" creationId="{62FFB5E6-223B-0345-8CEF-3FA311D8A6C4}"/>
          </ac:spMkLst>
        </pc:spChg>
        <pc:spChg chg="mod">
          <ac:chgData name="Bastien Chassagnol" userId="2b72e1da-8316-4899-9cd7-96aa89135663" providerId="ADAL" clId="{BA0198BC-93C0-46BB-B3E1-CDC381B378BE}" dt="2025-03-19T04:09:50.828" v="5433" actId="790"/>
          <ac:spMkLst>
            <pc:docMk/>
            <pc:sldMk cId="3662696162" sldId="263"/>
            <ac:spMk id="4" creationId="{20F36EBF-C4EB-F748-8261-27797AA7C80E}"/>
          </ac:spMkLst>
        </pc:spChg>
        <pc:spChg chg="add mod">
          <ac:chgData name="Bastien Chassagnol" userId="2b72e1da-8316-4899-9cd7-96aa89135663" providerId="ADAL" clId="{BA0198BC-93C0-46BB-B3E1-CDC381B378BE}" dt="2025-03-19T04:09:50.828" v="5433" actId="790"/>
          <ac:spMkLst>
            <pc:docMk/>
            <pc:sldMk cId="3662696162" sldId="263"/>
            <ac:spMk id="6" creationId="{A3B7A04A-6C64-D8B1-2F6C-403F54D1EBA8}"/>
          </ac:spMkLst>
        </pc:spChg>
        <pc:spChg chg="add mod">
          <ac:chgData name="Bastien Chassagnol" userId="2b72e1da-8316-4899-9cd7-96aa89135663" providerId="ADAL" clId="{BA0198BC-93C0-46BB-B3E1-CDC381B378BE}" dt="2025-03-19T04:09:50.828" v="5433" actId="790"/>
          <ac:spMkLst>
            <pc:docMk/>
            <pc:sldMk cId="3662696162" sldId="263"/>
            <ac:spMk id="8" creationId="{918B5D26-B361-A741-FCF3-CFCBCBCB2180}"/>
          </ac:spMkLst>
        </pc:spChg>
      </pc:sldChg>
      <pc:sldChg chg="addSp modSp add del mod modClrScheme chgLayout">
        <pc:chgData name="Bastien Chassagnol" userId="2b72e1da-8316-4899-9cd7-96aa89135663" providerId="ADAL" clId="{BA0198BC-93C0-46BB-B3E1-CDC381B378BE}" dt="2025-03-18T15:31:34.241" v="1749" actId="47"/>
        <pc:sldMkLst>
          <pc:docMk/>
          <pc:sldMk cId="0" sldId="264"/>
        </pc:sldMkLst>
      </pc:sldChg>
      <pc:sldChg chg="del">
        <pc:chgData name="Bastien Chassagnol" userId="2b72e1da-8316-4899-9cd7-96aa89135663" providerId="ADAL" clId="{BA0198BC-93C0-46BB-B3E1-CDC381B378BE}" dt="2025-03-17T17:33:06.306" v="50" actId="47"/>
        <pc:sldMkLst>
          <pc:docMk/>
          <pc:sldMk cId="3409538175" sldId="264"/>
        </pc:sldMkLst>
      </pc:sldChg>
      <pc:sldChg chg="new del">
        <pc:chgData name="Bastien Chassagnol" userId="2b72e1da-8316-4899-9cd7-96aa89135663" providerId="ADAL" clId="{BA0198BC-93C0-46BB-B3E1-CDC381B378BE}" dt="2025-03-17T17:37:34.920" v="88" actId="47"/>
        <pc:sldMkLst>
          <pc:docMk/>
          <pc:sldMk cId="3553111089" sldId="264"/>
        </pc:sldMkLst>
      </pc:sldChg>
      <pc:sldChg chg="addSp delSp modSp add del mod ord modClrScheme chgLayout">
        <pc:chgData name="Bastien Chassagnol" userId="2b72e1da-8316-4899-9cd7-96aa89135663" providerId="ADAL" clId="{BA0198BC-93C0-46BB-B3E1-CDC381B378BE}" dt="2025-03-18T20:05:47.048" v="3161" actId="2696"/>
        <pc:sldMkLst>
          <pc:docMk/>
          <pc:sldMk cId="0" sldId="265"/>
        </pc:sldMkLst>
      </pc:sldChg>
      <pc:sldChg chg="modSp add mod ord">
        <pc:chgData name="Bastien Chassagnol" userId="2b72e1da-8316-4899-9cd7-96aa89135663" providerId="ADAL" clId="{BA0198BC-93C0-46BB-B3E1-CDC381B378BE}" dt="2025-03-19T04:09:50.828" v="5433" actId="790"/>
        <pc:sldMkLst>
          <pc:docMk/>
          <pc:sldMk cId="3728403888" sldId="265"/>
        </pc:sldMkLst>
      </pc:sldChg>
      <pc:sldChg chg="addSp modSp add mod ord modClrScheme chgLayout">
        <pc:chgData name="Bastien Chassagnol" userId="2b72e1da-8316-4899-9cd7-96aa89135663" providerId="ADAL" clId="{BA0198BC-93C0-46BB-B3E1-CDC381B378BE}" dt="2025-03-19T04:09:50.828" v="5433" actId="790"/>
        <pc:sldMkLst>
          <pc:docMk/>
          <pc:sldMk cId="0" sldId="266"/>
        </pc:sldMkLst>
      </pc:sldChg>
      <pc:sldChg chg="addSp delSp modSp add del mod modClrScheme chgLayout">
        <pc:chgData name="Bastien Chassagnol" userId="2b72e1da-8316-4899-9cd7-96aa89135663" providerId="ADAL" clId="{BA0198BC-93C0-46BB-B3E1-CDC381B378BE}" dt="2025-03-17T17:42:59.965" v="145" actId="47"/>
        <pc:sldMkLst>
          <pc:docMk/>
          <pc:sldMk cId="0" sldId="267"/>
        </pc:sldMkLst>
      </pc:sldChg>
      <pc:sldChg chg="addSp modSp add del mod modClrScheme chgLayout">
        <pc:chgData name="Bastien Chassagnol" userId="2b72e1da-8316-4899-9cd7-96aa89135663" providerId="ADAL" clId="{BA0198BC-93C0-46BB-B3E1-CDC381B378BE}" dt="2025-03-17T17:43:05.569" v="146" actId="47"/>
        <pc:sldMkLst>
          <pc:docMk/>
          <pc:sldMk cId="0" sldId="268"/>
        </pc:sldMkLst>
      </pc:sldChg>
      <pc:sldChg chg="addSp delSp modSp add del mod ord modClrScheme chgLayout">
        <pc:chgData name="Bastien Chassagnol" userId="2b72e1da-8316-4899-9cd7-96aa89135663" providerId="ADAL" clId="{BA0198BC-93C0-46BB-B3E1-CDC381B378BE}" dt="2025-03-21T03:05:38.084" v="9182" actId="478"/>
        <pc:sldMkLst>
          <pc:docMk/>
          <pc:sldMk cId="2079057317" sldId="268"/>
        </pc:sldMkLst>
      </pc:sldChg>
      <pc:sldChg chg="addSp modSp add del mod modClrScheme chgLayout">
        <pc:chgData name="Bastien Chassagnol" userId="2b72e1da-8316-4899-9cd7-96aa89135663" providerId="ADAL" clId="{BA0198BC-93C0-46BB-B3E1-CDC381B378BE}" dt="2025-03-17T17:43:11.263" v="147" actId="47"/>
        <pc:sldMkLst>
          <pc:docMk/>
          <pc:sldMk cId="0" sldId="269"/>
        </pc:sldMkLst>
      </pc:sldChg>
      <pc:sldChg chg="addSp delSp modSp add mod ord modClrScheme chgLayout">
        <pc:chgData name="Bastien Chassagnol" userId="2b72e1da-8316-4899-9cd7-96aa89135663" providerId="ADAL" clId="{BA0198BC-93C0-46BB-B3E1-CDC381B378BE}" dt="2025-03-21T03:05:35.904" v="9181" actId="478"/>
        <pc:sldMkLst>
          <pc:docMk/>
          <pc:sldMk cId="0" sldId="270"/>
        </pc:sldMkLst>
      </pc:sldChg>
      <pc:sldChg chg="addSp delSp modSp add mod ord modClrScheme chgLayout">
        <pc:chgData name="Bastien Chassagnol" userId="2b72e1da-8316-4899-9cd7-96aa89135663" providerId="ADAL" clId="{BA0198BC-93C0-46BB-B3E1-CDC381B378BE}" dt="2025-03-19T04:09:50.828" v="5433" actId="790"/>
        <pc:sldMkLst>
          <pc:docMk/>
          <pc:sldMk cId="0" sldId="271"/>
        </pc:sldMkLst>
      </pc:sldChg>
      <pc:sldChg chg="addSp delSp modSp add del mod modClrScheme chgLayout">
        <pc:chgData name="Bastien Chassagnol" userId="2b72e1da-8316-4899-9cd7-96aa89135663" providerId="ADAL" clId="{BA0198BC-93C0-46BB-B3E1-CDC381B378BE}" dt="2025-03-17T17:45:58.397" v="203" actId="47"/>
        <pc:sldMkLst>
          <pc:docMk/>
          <pc:sldMk cId="0" sldId="272"/>
        </pc:sldMkLst>
      </pc:sldChg>
      <pc:sldChg chg="addSp modSp add del mod modClrScheme chgLayout">
        <pc:chgData name="Bastien Chassagnol" userId="2b72e1da-8316-4899-9cd7-96aa89135663" providerId="ADAL" clId="{BA0198BC-93C0-46BB-B3E1-CDC381B378BE}" dt="2025-03-17T17:45:58.397" v="203" actId="47"/>
        <pc:sldMkLst>
          <pc:docMk/>
          <pc:sldMk cId="0" sldId="273"/>
        </pc:sldMkLst>
      </pc:sldChg>
      <pc:sldChg chg="addSp delSp modSp add mod ord modClrScheme chgLayout">
        <pc:chgData name="Bastien Chassagnol" userId="2b72e1da-8316-4899-9cd7-96aa89135663" providerId="ADAL" clId="{BA0198BC-93C0-46BB-B3E1-CDC381B378BE}" dt="2025-04-03T12:57:51.940" v="9734" actId="14100"/>
        <pc:sldMkLst>
          <pc:docMk/>
          <pc:sldMk cId="0" sldId="274"/>
        </pc:sldMkLst>
      </pc:sldChg>
      <pc:sldChg chg="addSp delSp modSp add del mod modClrScheme chgLayout">
        <pc:chgData name="Bastien Chassagnol" userId="2b72e1da-8316-4899-9cd7-96aa89135663" providerId="ADAL" clId="{BA0198BC-93C0-46BB-B3E1-CDC381B378BE}" dt="2025-03-18T19:50:20.317" v="3021" actId="47"/>
        <pc:sldMkLst>
          <pc:docMk/>
          <pc:sldMk cId="0" sldId="275"/>
        </pc:sldMkLst>
      </pc:sldChg>
      <pc:sldChg chg="addSp modSp add del mod modClrScheme chgLayout">
        <pc:chgData name="Bastien Chassagnol" userId="2b72e1da-8316-4899-9cd7-96aa89135663" providerId="ADAL" clId="{BA0198BC-93C0-46BB-B3E1-CDC381B378BE}" dt="2025-03-17T17:46:43.744" v="215" actId="47"/>
        <pc:sldMkLst>
          <pc:docMk/>
          <pc:sldMk cId="0" sldId="276"/>
        </pc:sldMkLst>
      </pc:sldChg>
      <pc:sldChg chg="addSp delSp modSp add mod ord modClrScheme chgLayout">
        <pc:chgData name="Bastien Chassagnol" userId="2b72e1da-8316-4899-9cd7-96aa89135663" providerId="ADAL" clId="{BA0198BC-93C0-46BB-B3E1-CDC381B378BE}" dt="2025-03-19T04:09:50.828" v="5433" actId="790"/>
        <pc:sldMkLst>
          <pc:docMk/>
          <pc:sldMk cId="0" sldId="277"/>
        </pc:sldMkLst>
      </pc:sldChg>
      <pc:sldChg chg="addSp modSp add del mod modClrScheme chgLayout">
        <pc:chgData name="Bastien Chassagnol" userId="2b72e1da-8316-4899-9cd7-96aa89135663" providerId="ADAL" clId="{BA0198BC-93C0-46BB-B3E1-CDC381B378BE}" dt="2025-03-17T18:20:02.661" v="499" actId="47"/>
        <pc:sldMkLst>
          <pc:docMk/>
          <pc:sldMk cId="0" sldId="278"/>
        </pc:sldMkLst>
      </pc:sldChg>
      <pc:sldChg chg="addSp modSp add del mod modClrScheme chgLayout">
        <pc:chgData name="Bastien Chassagnol" userId="2b72e1da-8316-4899-9cd7-96aa89135663" providerId="ADAL" clId="{BA0198BC-93C0-46BB-B3E1-CDC381B378BE}" dt="2025-03-17T17:50:32.478" v="274" actId="47"/>
        <pc:sldMkLst>
          <pc:docMk/>
          <pc:sldMk cId="0" sldId="279"/>
        </pc:sldMkLst>
      </pc:sldChg>
      <pc:sldChg chg="addSp modSp add del mod modClrScheme chgLayout">
        <pc:chgData name="Bastien Chassagnol" userId="2b72e1da-8316-4899-9cd7-96aa89135663" providerId="ADAL" clId="{BA0198BC-93C0-46BB-B3E1-CDC381B378BE}" dt="2025-03-19T00:11:00.389" v="4270" actId="47"/>
        <pc:sldMkLst>
          <pc:docMk/>
          <pc:sldMk cId="0" sldId="280"/>
        </pc:sldMkLst>
      </pc:sldChg>
      <pc:sldChg chg="addSp modSp add del mod modClrScheme chgLayout">
        <pc:chgData name="Bastien Chassagnol" userId="2b72e1da-8316-4899-9cd7-96aa89135663" providerId="ADAL" clId="{BA0198BC-93C0-46BB-B3E1-CDC381B378BE}" dt="2025-03-17T18:24:01.348" v="640" actId="47"/>
        <pc:sldMkLst>
          <pc:docMk/>
          <pc:sldMk cId="0" sldId="281"/>
        </pc:sldMkLst>
      </pc:sldChg>
      <pc:sldChg chg="addSp delSp modSp add mod modClrScheme chgLayout">
        <pc:chgData name="Bastien Chassagnol" userId="2b72e1da-8316-4899-9cd7-96aa89135663" providerId="ADAL" clId="{BA0198BC-93C0-46BB-B3E1-CDC381B378BE}" dt="2025-04-03T12:56:33.421" v="9727"/>
        <pc:sldMkLst>
          <pc:docMk/>
          <pc:sldMk cId="0" sldId="282"/>
        </pc:sldMkLst>
      </pc:sldChg>
      <pc:sldChg chg="modSp add del mod modClrScheme chgLayout">
        <pc:chgData name="Bastien Chassagnol" userId="2b72e1da-8316-4899-9cd7-96aa89135663" providerId="ADAL" clId="{BA0198BC-93C0-46BB-B3E1-CDC381B378BE}" dt="2025-03-20T20:25:05.216" v="9153" actId="47"/>
        <pc:sldMkLst>
          <pc:docMk/>
          <pc:sldMk cId="0" sldId="283"/>
        </pc:sldMkLst>
      </pc:sldChg>
      <pc:sldChg chg="addSp modSp add del mod modClrScheme chgLayout">
        <pc:chgData name="Bastien Chassagnol" userId="2b72e1da-8316-4899-9cd7-96aa89135663" providerId="ADAL" clId="{BA0198BC-93C0-46BB-B3E1-CDC381B378BE}" dt="2025-03-17T17:51:27.212" v="285" actId="47"/>
        <pc:sldMkLst>
          <pc:docMk/>
          <pc:sldMk cId="0" sldId="284"/>
        </pc:sldMkLst>
      </pc:sldChg>
      <pc:sldChg chg="modSp add del mod ord">
        <pc:chgData name="Bastien Chassagnol" userId="2b72e1da-8316-4899-9cd7-96aa89135663" providerId="ADAL" clId="{BA0198BC-93C0-46BB-B3E1-CDC381B378BE}" dt="2025-03-18T20:05:47.048" v="3161" actId="2696"/>
        <pc:sldMkLst>
          <pc:docMk/>
          <pc:sldMk cId="1068102671" sldId="284"/>
        </pc:sldMkLst>
      </pc:sldChg>
      <pc:sldChg chg="modSp add mod ord">
        <pc:chgData name="Bastien Chassagnol" userId="2b72e1da-8316-4899-9cd7-96aa89135663" providerId="ADAL" clId="{BA0198BC-93C0-46BB-B3E1-CDC381B378BE}" dt="2025-03-19T04:09:50.828" v="5433" actId="790"/>
        <pc:sldMkLst>
          <pc:docMk/>
          <pc:sldMk cId="2806467082" sldId="284"/>
        </pc:sldMkLst>
      </pc:sldChg>
      <pc:sldChg chg="modSp new del mod ord modShow">
        <pc:chgData name="Bastien Chassagnol" userId="2b72e1da-8316-4899-9cd7-96aa89135663" providerId="ADAL" clId="{BA0198BC-93C0-46BB-B3E1-CDC381B378BE}" dt="2025-03-20T20:25:09.471" v="9154" actId="47"/>
        <pc:sldMkLst>
          <pc:docMk/>
          <pc:sldMk cId="2773743770" sldId="285"/>
        </pc:sldMkLst>
      </pc:sldChg>
      <pc:sldChg chg="addSp delSp modSp add del mod ord modClrScheme chgLayout">
        <pc:chgData name="Bastien Chassagnol" userId="2b72e1da-8316-4899-9cd7-96aa89135663" providerId="ADAL" clId="{BA0198BC-93C0-46BB-B3E1-CDC381B378BE}" dt="2025-03-19T22:26:01.078" v="5582"/>
        <pc:sldMkLst>
          <pc:docMk/>
          <pc:sldMk cId="1184442112" sldId="286"/>
        </pc:sldMkLst>
      </pc:sldChg>
      <pc:sldChg chg="addSp delSp modSp add del mod modClrScheme chgLayout">
        <pc:chgData name="Bastien Chassagnol" userId="2b72e1da-8316-4899-9cd7-96aa89135663" providerId="ADAL" clId="{BA0198BC-93C0-46BB-B3E1-CDC381B378BE}" dt="2025-03-20T20:30:20.829" v="9164"/>
        <pc:sldMkLst>
          <pc:docMk/>
          <pc:sldMk cId="2181968466" sldId="357"/>
        </pc:sldMkLst>
      </pc:sldChg>
      <pc:sldChg chg="addSp delSp modSp add del mod ord modClrScheme chgLayout">
        <pc:chgData name="Bastien Chassagnol" userId="2b72e1da-8316-4899-9cd7-96aa89135663" providerId="ADAL" clId="{BA0198BC-93C0-46BB-B3E1-CDC381B378BE}" dt="2025-03-19T22:51:46.772" v="6290"/>
        <pc:sldMkLst>
          <pc:docMk/>
          <pc:sldMk cId="32574999" sldId="3782"/>
        </pc:sldMkLst>
      </pc:sldChg>
      <pc:sldChg chg="modSp add mod ord">
        <pc:chgData name="Bastien Chassagnol" userId="2b72e1da-8316-4899-9cd7-96aa89135663" providerId="ADAL" clId="{BA0198BC-93C0-46BB-B3E1-CDC381B378BE}" dt="2025-03-19T22:51:42.650" v="6288"/>
        <pc:sldMkLst>
          <pc:docMk/>
          <pc:sldMk cId="2761812991" sldId="3783"/>
        </pc:sldMkLst>
      </pc:sldChg>
      <pc:sldChg chg="addSp delSp modSp new add del mod ord">
        <pc:chgData name="Bastien Chassagnol" userId="2b72e1da-8316-4899-9cd7-96aa89135663" providerId="ADAL" clId="{BA0198BC-93C0-46BB-B3E1-CDC381B378BE}" dt="2025-03-20T20:30:20.829" v="9164"/>
        <pc:sldMkLst>
          <pc:docMk/>
          <pc:sldMk cId="1458305652" sldId="3784"/>
        </pc:sldMkLst>
      </pc:sldChg>
      <pc:sldChg chg="addSp modSp new mod">
        <pc:chgData name="Bastien Chassagnol" userId="2b72e1da-8316-4899-9cd7-96aa89135663" providerId="ADAL" clId="{BA0198BC-93C0-46BB-B3E1-CDC381B378BE}" dt="2025-03-19T04:09:50.828" v="5433" actId="790"/>
        <pc:sldMkLst>
          <pc:docMk/>
          <pc:sldMk cId="432200954" sldId="3785"/>
        </pc:sldMkLst>
      </pc:sldChg>
      <pc:sldChg chg="new del">
        <pc:chgData name="Bastien Chassagnol" userId="2b72e1da-8316-4899-9cd7-96aa89135663" providerId="ADAL" clId="{BA0198BC-93C0-46BB-B3E1-CDC381B378BE}" dt="2025-03-18T15:35:10.963" v="1908" actId="47"/>
        <pc:sldMkLst>
          <pc:docMk/>
          <pc:sldMk cId="3581635603" sldId="3786"/>
        </pc:sldMkLst>
      </pc:sldChg>
      <pc:sldChg chg="addSp delSp modSp add del mod ord">
        <pc:chgData name="Bastien Chassagnol" userId="2b72e1da-8316-4899-9cd7-96aa89135663" providerId="ADAL" clId="{BA0198BC-93C0-46BB-B3E1-CDC381B378BE}" dt="2025-03-20T20:30:20.829" v="9164"/>
        <pc:sldMkLst>
          <pc:docMk/>
          <pc:sldMk cId="224903264" sldId="3787"/>
        </pc:sldMkLst>
      </pc:sldChg>
      <pc:sldChg chg="addSp delSp modSp add mod">
        <pc:chgData name="Bastien Chassagnol" userId="2b72e1da-8316-4899-9cd7-96aa89135663" providerId="ADAL" clId="{BA0198BC-93C0-46BB-B3E1-CDC381B378BE}" dt="2025-03-20T12:50:32.300" v="6665" actId="208"/>
        <pc:sldMkLst>
          <pc:docMk/>
          <pc:sldMk cId="2175564625" sldId="3788"/>
        </pc:sldMkLst>
      </pc:sldChg>
      <pc:sldChg chg="addSp delSp modSp add mod ord modClrScheme chgLayout">
        <pc:chgData name="Bastien Chassagnol" userId="2b72e1da-8316-4899-9cd7-96aa89135663" providerId="ADAL" clId="{BA0198BC-93C0-46BB-B3E1-CDC381B378BE}" dt="2025-03-20T13:34:12.070" v="7371" actId="207"/>
        <pc:sldMkLst>
          <pc:docMk/>
          <pc:sldMk cId="3237828094" sldId="3789"/>
        </pc:sldMkLst>
      </pc:sldChg>
      <pc:sldChg chg="new del">
        <pc:chgData name="Bastien Chassagnol" userId="2b72e1da-8316-4899-9cd7-96aa89135663" providerId="ADAL" clId="{BA0198BC-93C0-46BB-B3E1-CDC381B378BE}" dt="2025-03-18T15:35:48.947" v="1937" actId="47"/>
        <pc:sldMkLst>
          <pc:docMk/>
          <pc:sldMk cId="511151852" sldId="3790"/>
        </pc:sldMkLst>
      </pc:sldChg>
      <pc:sldChg chg="addSp modSp add del mod ord modClrScheme modCm chgLayout">
        <pc:chgData name="Bastien Chassagnol" userId="2b72e1da-8316-4899-9cd7-96aa89135663" providerId="ADAL" clId="{BA0198BC-93C0-46BB-B3E1-CDC381B378BE}" dt="2025-03-31T18:31:35.054" v="9719" actId="108"/>
        <pc:sldMkLst>
          <pc:docMk/>
          <pc:sldMk cId="1929014676" sldId="3791"/>
        </pc:sldMkLst>
        <pc:extLst>
          <p:ext xmlns:p="http://purl.oclc.org/ooxml/presentationml/main" uri="{D6D511B9-2390-475A-947B-AFAB55BFBCF1}">
            <pc226:cmChg xmlns:pc226="http://schemas.microsoft.com/office/powerpoint/2022/06/main/command" chg="mod">
              <pc226:chgData name="Bastien Chassagnol" userId="2b72e1da-8316-4899-9cd7-96aa89135663" providerId="ADAL" clId="{BA0198BC-93C0-46BB-B3E1-CDC381B378BE}" dt="2025-03-20T20:21:24.263" v="9089" actId="20577"/>
              <pc2:cmMkLst xmlns:pc2="http://schemas.microsoft.com/office/powerpoint/2019/9/main/command">
                <pc:docMk/>
                <pc:sldMk cId="1929014676" sldId="3791"/>
                <pc2:cmMk id="{A9234484-7A51-4D9D-B0D2-A5D1D2646FE2}"/>
              </pc2:cmMkLst>
            </pc226:cmChg>
          </p:ext>
        </pc:extLst>
      </pc:sldChg>
      <pc:sldChg chg="addSp modSp add mod ord">
        <pc:chgData name="Bastien Chassagnol" userId="2b72e1da-8316-4899-9cd7-96aa89135663" providerId="ADAL" clId="{BA0198BC-93C0-46BB-B3E1-CDC381B378BE}" dt="2025-04-03T12:57:31.332" v="9730" actId="1076"/>
        <pc:sldMkLst>
          <pc:docMk/>
          <pc:sldMk cId="2806480554" sldId="3792"/>
        </pc:sldMkLst>
      </pc:sldChg>
      <pc:sldChg chg="addSp delSp modSp new mod">
        <pc:chgData name="Bastien Chassagnol" userId="2b72e1da-8316-4899-9cd7-96aa89135663" providerId="ADAL" clId="{BA0198BC-93C0-46BB-B3E1-CDC381B378BE}" dt="2025-03-19T14:23:05.406" v="5511" actId="1076"/>
        <pc:sldMkLst>
          <pc:docMk/>
          <pc:sldMk cId="2336223732" sldId="3793"/>
        </pc:sldMkLst>
      </pc:sldChg>
      <pc:sldChg chg="addSp delSp modSp new mod">
        <pc:chgData name="Bastien Chassagnol" userId="2b72e1da-8316-4899-9cd7-96aa89135663" providerId="ADAL" clId="{BA0198BC-93C0-46BB-B3E1-CDC381B378BE}" dt="2025-03-19T04:09:50.828" v="5433" actId="790"/>
        <pc:sldMkLst>
          <pc:docMk/>
          <pc:sldMk cId="2659710224" sldId="3794"/>
        </pc:sldMkLst>
      </pc:sldChg>
      <pc:sldChg chg="addSp delSp modSp new add del mod ord">
        <pc:chgData name="Bastien Chassagnol" userId="2b72e1da-8316-4899-9cd7-96aa89135663" providerId="ADAL" clId="{BA0198BC-93C0-46BB-B3E1-CDC381B378BE}" dt="2025-03-20T20:30:20.829" v="9164"/>
        <pc:sldMkLst>
          <pc:docMk/>
          <pc:sldMk cId="848764229" sldId="3795"/>
        </pc:sldMkLst>
      </pc:sldChg>
      <pc:sldChg chg="addSp delSp modSp new mod modClrScheme chgLayout">
        <pc:chgData name="Bastien Chassagnol" userId="2b72e1da-8316-4899-9cd7-96aa89135663" providerId="ADAL" clId="{BA0198BC-93C0-46BB-B3E1-CDC381B378BE}" dt="2025-03-20T18:36:13.260" v="8875" actId="20577"/>
        <pc:sldMkLst>
          <pc:docMk/>
          <pc:sldMk cId="4023091590" sldId="3796"/>
        </pc:sldMkLst>
      </pc:sldChg>
      <pc:sldChg chg="addSp delSp modSp new mod">
        <pc:chgData name="Bastien Chassagnol" userId="2b72e1da-8316-4899-9cd7-96aa89135663" providerId="ADAL" clId="{BA0198BC-93C0-46BB-B3E1-CDC381B378BE}" dt="2025-03-20T12:26:04.104" v="6566" actId="12788"/>
        <pc:sldMkLst>
          <pc:docMk/>
          <pc:sldMk cId="4090429798" sldId="3797"/>
        </pc:sldMkLst>
      </pc:sldChg>
      <pc:sldChg chg="addSp delSp modSp new add del mod modClrScheme chgLayout">
        <pc:chgData name="Bastien Chassagnol" userId="2b72e1da-8316-4899-9cd7-96aa89135663" providerId="ADAL" clId="{BA0198BC-93C0-46BB-B3E1-CDC381B378BE}" dt="2025-03-20T20:30:20.829" v="9164"/>
        <pc:sldMkLst>
          <pc:docMk/>
          <pc:sldMk cId="2658667629" sldId="3798"/>
        </pc:sldMkLst>
      </pc:sldChg>
      <pc:sldChg chg="addSp delSp modSp add mod">
        <pc:chgData name="Bastien Chassagnol" userId="2b72e1da-8316-4899-9cd7-96aa89135663" providerId="ADAL" clId="{BA0198BC-93C0-46BB-B3E1-CDC381B378BE}" dt="2025-03-20T14:40:48.378" v="8008" actId="1076"/>
        <pc:sldMkLst>
          <pc:docMk/>
          <pc:sldMk cId="3718849016" sldId="3799"/>
        </pc:sldMkLst>
      </pc:sldChg>
      <pc:sldChg chg="addSp delSp modSp new mod modClrScheme chgLayout">
        <pc:chgData name="Bastien Chassagnol" userId="2b72e1da-8316-4899-9cd7-96aa89135663" providerId="ADAL" clId="{BA0198BC-93C0-46BB-B3E1-CDC381B378BE}" dt="2025-03-20T14:15:45.834" v="7898" actId="207"/>
        <pc:sldMkLst>
          <pc:docMk/>
          <pc:sldMk cId="13636218" sldId="3800"/>
        </pc:sldMkLst>
      </pc:sldChg>
      <pc:sldChg chg="addSp delSp modSp add mod ord">
        <pc:chgData name="Bastien Chassagnol" userId="2b72e1da-8316-4899-9cd7-96aa89135663" providerId="ADAL" clId="{BA0198BC-93C0-46BB-B3E1-CDC381B378BE}" dt="2025-03-20T15:22:31.865" v="8573" actId="1076"/>
        <pc:sldMkLst>
          <pc:docMk/>
          <pc:sldMk cId="2210145418" sldId="3801"/>
        </pc:sldMkLst>
      </pc:sldChg>
      <pc:sldChg chg="addSp delSp modSp add del mod ord">
        <pc:chgData name="Bastien Chassagnol" userId="2b72e1da-8316-4899-9cd7-96aa89135663" providerId="ADAL" clId="{BA0198BC-93C0-46BB-B3E1-CDC381B378BE}" dt="2025-03-20T20:30:20.829" v="9164"/>
        <pc:sldMkLst>
          <pc:docMk/>
          <pc:sldMk cId="1056066270" sldId="3802"/>
        </pc:sldMkLst>
      </pc:sldChg>
      <pc:sldChg chg="delSp add del mod ord">
        <pc:chgData name="Bastien Chassagnol" userId="2b72e1da-8316-4899-9cd7-96aa89135663" providerId="ADAL" clId="{BA0198BC-93C0-46BB-B3E1-CDC381B378BE}" dt="2025-03-21T03:05:45.151" v="9183" actId="47"/>
        <pc:sldMkLst>
          <pc:docMk/>
          <pc:sldMk cId="1921261477" sldId="3803"/>
        </pc:sldMkLst>
      </pc:sldChg>
      <pc:sldChg chg="add del">
        <pc:chgData name="Bastien Chassagnol" userId="2b72e1da-8316-4899-9cd7-96aa89135663" providerId="ADAL" clId="{BA0198BC-93C0-46BB-B3E1-CDC381B378BE}" dt="2025-03-20T18:09:47.508" v="8580"/>
        <pc:sldMkLst>
          <pc:docMk/>
          <pc:sldMk cId="3059937538" sldId="3803"/>
        </pc:sldMkLst>
      </pc:sldChg>
      <pc:sldChg chg="addSp modSp add del mod">
        <pc:chgData name="Bastien Chassagnol" userId="2b72e1da-8316-4899-9cd7-96aa89135663" providerId="ADAL" clId="{BA0198BC-93C0-46BB-B3E1-CDC381B378BE}" dt="2025-03-20T20:31:14.986" v="9172" actId="313"/>
        <pc:sldMkLst>
          <pc:docMk/>
          <pc:sldMk cId="3723445774" sldId="3804"/>
        </pc:sldMkLst>
      </pc:sldChg>
      <pc:sldChg chg="modSp add del">
        <pc:chgData name="Bastien Chassagnol" userId="2b72e1da-8316-4899-9cd7-96aa89135663" providerId="ADAL" clId="{BA0198BC-93C0-46BB-B3E1-CDC381B378BE}" dt="2025-04-03T12:56:33.042" v="9723"/>
        <pc:sldMkLst>
          <pc:docMk/>
          <pc:sldMk cId="0" sldId="3807"/>
        </pc:sldMkLst>
      </pc:sldChg>
      <pc:sldChg chg="add del">
        <pc:chgData name="Bastien Chassagnol" userId="2b72e1da-8316-4899-9cd7-96aa89135663" providerId="ADAL" clId="{BA0198BC-93C0-46BB-B3E1-CDC381B378BE}" dt="2025-03-20T20:30:15.398" v="9163"/>
        <pc:sldMkLst>
          <pc:docMk/>
          <pc:sldMk cId="562663115" sldId="3808"/>
        </pc:sldMkLst>
      </pc:sldChg>
      <pc:sldChg chg="add">
        <pc:chgData name="Bastien Chassagnol" userId="2b72e1da-8316-4899-9cd7-96aa89135663" providerId="ADAL" clId="{BA0198BC-93C0-46BB-B3E1-CDC381B378BE}" dt="2025-03-20T20:30:20.829" v="9164"/>
        <pc:sldMkLst>
          <pc:docMk/>
          <pc:sldMk cId="2822542343" sldId="3808"/>
        </pc:sldMkLst>
      </pc:sldChg>
      <pc:sldChg chg="modSp new mod">
        <pc:chgData name="Bastien Chassagnol" userId="2b72e1da-8316-4899-9cd7-96aa89135663" providerId="ADAL" clId="{BA0198BC-93C0-46BB-B3E1-CDC381B378BE}" dt="2025-03-26T22:04:24.143" v="9471" actId="20577"/>
        <pc:sldMkLst>
          <pc:docMk/>
          <pc:sldMk cId="874716092" sldId="3809"/>
        </pc:sldMkLst>
      </pc:sldChg>
      <pc:sldChg chg="add">
        <pc:chgData name="Bastien Chassagnol" userId="2b72e1da-8316-4899-9cd7-96aa89135663" providerId="ADAL" clId="{BA0198BC-93C0-46BB-B3E1-CDC381B378BE}" dt="2025-04-03T12:56:58.833" v="9728"/>
        <pc:sldMkLst>
          <pc:docMk/>
          <pc:sldMk cId="1215071294" sldId="3810"/>
        </pc:sldMkLst>
      </pc:sldChg>
      <pc:sldMasterChg chg="addSp delSp modSp mod modSldLayout">
        <pc:chgData name="Bastien Chassagnol" userId="2b72e1da-8316-4899-9cd7-96aa89135663" providerId="ADAL" clId="{BA0198BC-93C0-46BB-B3E1-CDC381B378BE}" dt="2025-03-19T00:10:07.104" v="4269" actId="1076"/>
        <pc:sldMasterMkLst>
          <pc:docMk/>
          <pc:sldMasterMk cId="1992796844" sldId="2147483648"/>
        </pc:sldMasterMkLst>
        <pc:sldLayoutChg chg="addSp delSp modSp mod">
          <pc:chgData name="Bastien Chassagnol" userId="2b72e1da-8316-4899-9cd7-96aa89135663" providerId="ADAL" clId="{BA0198BC-93C0-46BB-B3E1-CDC381B378BE}" dt="2025-03-19T00:10:07.104" v="4269" actId="1076"/>
          <pc:sldLayoutMkLst>
            <pc:docMk/>
            <pc:sldMasterMk cId="1992796844" sldId="2147483648"/>
            <pc:sldLayoutMk cId="2847629279" sldId="2147483653"/>
          </pc:sldLayoutMkLst>
          <pc:spChg chg="mod">
            <ac:chgData name="Bastien Chassagnol" userId="2b72e1da-8316-4899-9cd7-96aa89135663" providerId="ADAL" clId="{BA0198BC-93C0-46BB-B3E1-CDC381B378BE}" dt="2025-03-19T00:10:07.104" v="4269" actId="1076"/>
            <ac:spMkLst>
              <pc:docMk/>
              <pc:sldMasterMk cId="1992796844" sldId="2147483648"/>
              <pc:sldLayoutMk cId="2847629279" sldId="2147483653"/>
              <ac:spMk id="2" creationId="{8E579F30-C794-CCD5-886D-EA47AB397B2B}"/>
            </ac:spMkLst>
          </pc:spChg>
          <pc:spChg chg="mod">
            <ac:chgData name="Bastien Chassagnol" userId="2b72e1da-8316-4899-9cd7-96aa89135663" providerId="ADAL" clId="{BA0198BC-93C0-46BB-B3E1-CDC381B378BE}" dt="2025-03-19T00:09:56.078" v="4267" actId="1076"/>
            <ac:spMkLst>
              <pc:docMk/>
              <pc:sldMasterMk cId="1992796844" sldId="2147483648"/>
              <pc:sldLayoutMk cId="2847629279" sldId="2147483653"/>
              <ac:spMk id="3" creationId="{C0BD2A00-3555-4460-3122-DB8D4E5596FF}"/>
            </ac:spMkLst>
          </pc:spChg>
        </pc:sldLayoutChg>
        <pc:sldLayoutChg chg="addSp delSp modSp mod">
          <pc:chgData name="Bastien Chassagnol" userId="2b72e1da-8316-4899-9cd7-96aa89135663" providerId="ADAL" clId="{BA0198BC-93C0-46BB-B3E1-CDC381B378BE}" dt="2025-03-19T00:07:18.555" v="4239" actId="207"/>
          <pc:sldLayoutMkLst>
            <pc:docMk/>
            <pc:sldMasterMk cId="1992796844" sldId="2147483648"/>
            <pc:sldLayoutMk cId="1243693822" sldId="2147483667"/>
          </pc:sldLayoutMkLst>
          <pc:spChg chg="mod">
            <ac:chgData name="Bastien Chassagnol" userId="2b72e1da-8316-4899-9cd7-96aa89135663" providerId="ADAL" clId="{BA0198BC-93C0-46BB-B3E1-CDC381B378BE}" dt="2025-03-19T00:05:49.335" v="4233" actId="14100"/>
            <ac:spMkLst>
              <pc:docMk/>
              <pc:sldMasterMk cId="1992796844" sldId="2147483648"/>
              <pc:sldLayoutMk cId="1243693822" sldId="2147483667"/>
              <ac:spMk id="3" creationId="{C0BD2A00-3555-4460-3122-DB8D4E5596FF}"/>
            </ac:spMkLst>
          </pc:spChg>
          <pc:spChg chg="add mod">
            <ac:chgData name="Bastien Chassagnol" userId="2b72e1da-8316-4899-9cd7-96aa89135663" providerId="ADAL" clId="{BA0198BC-93C0-46BB-B3E1-CDC381B378BE}" dt="2025-03-19T00:07:18.555" v="4239" actId="207"/>
            <ac:spMkLst>
              <pc:docMk/>
              <pc:sldMasterMk cId="1992796844" sldId="2147483648"/>
              <pc:sldLayoutMk cId="1243693822" sldId="2147483667"/>
              <ac:spMk id="8" creationId="{40B4F302-D08C-C5CD-003F-38727FEBD203}"/>
            </ac:spMkLst>
          </pc:spChg>
        </pc:sldLayoutChg>
        <pc:sldLayoutChg chg="modSp mod">
          <pc:chgData name="Bastien Chassagnol" userId="2b72e1da-8316-4899-9cd7-96aa89135663" providerId="ADAL" clId="{BA0198BC-93C0-46BB-B3E1-CDC381B378BE}" dt="2025-03-17T17:40:47.137" v="111" actId="255"/>
          <pc:sldLayoutMkLst>
            <pc:docMk/>
            <pc:sldMasterMk cId="1992796844" sldId="2147483648"/>
            <pc:sldLayoutMk cId="2488264664" sldId="2147483670"/>
          </pc:sldLayoutMkLst>
        </pc:sldLayoutChg>
      </pc:sldMasterChg>
    </pc:docChg>
  </pc:docChgLst>
  <pc:docChgLst>
    <pc:chgData name="Marie Pier Scott-Boyer" userId="S::mariepier.scottboyer@crchudequebec.ulaval.ca::989e4179-cb6b-4975-87d9-5c0bf6331992" providerId="AD" clId="Web-{6F90BF67-7206-2D0F-4CEE-771F4079750B}"/>
    <pc:docChg chg="mod addSld modSld sldOrd modSection">
      <pc:chgData name="Marie Pier Scott-Boyer" userId="S::mariepier.scottboyer@crchudequebec.ulaval.ca::989e4179-cb6b-4975-87d9-5c0bf6331992" providerId="AD" clId="Web-{6F90BF67-7206-2D0F-4CEE-771F4079750B}" dt="2025-03-20T18:42:46.983" v="236"/>
      <pc:docMkLst>
        <pc:docMk/>
      </pc:docMkLst>
      <pc:sldChg chg="ord">
        <pc:chgData name="Marie Pier Scott-Boyer" userId="S::mariepier.scottboyer@crchudequebec.ulaval.ca::989e4179-cb6b-4975-87d9-5c0bf6331992" providerId="AD" clId="Web-{6F90BF67-7206-2D0F-4CEE-771F4079750B}" dt="2025-03-20T18:24:06.853" v="86"/>
        <pc:sldMkLst>
          <pc:docMk/>
          <pc:sldMk cId="2181968466" sldId="357"/>
        </pc:sldMkLst>
      </pc:sldChg>
      <pc:sldChg chg="addSp modSp">
        <pc:chgData name="Marie Pier Scott-Boyer" userId="S::mariepier.scottboyer@crchudequebec.ulaval.ca::989e4179-cb6b-4975-87d9-5c0bf6331992" providerId="AD" clId="Web-{6F90BF67-7206-2D0F-4CEE-771F4079750B}" dt="2025-03-20T18:30:07.350" v="117" actId="20577"/>
        <pc:sldMkLst>
          <pc:docMk/>
          <pc:sldMk cId="1458305652" sldId="3784"/>
        </pc:sldMkLst>
      </pc:sldChg>
      <pc:sldChg chg="ord">
        <pc:chgData name="Marie Pier Scott-Boyer" userId="S::mariepier.scottboyer@crchudequebec.ulaval.ca::989e4179-cb6b-4975-87d9-5c0bf6331992" providerId="AD" clId="Web-{6F90BF67-7206-2D0F-4CEE-771F4079750B}" dt="2025-03-20T18:42:46.983" v="236"/>
        <pc:sldMkLst>
          <pc:docMk/>
          <pc:sldMk cId="224903264" sldId="3787"/>
        </pc:sldMkLst>
      </pc:sldChg>
      <pc:sldChg chg="ord">
        <pc:chgData name="Marie Pier Scott-Boyer" userId="S::mariepier.scottboyer@crchudequebec.ulaval.ca::989e4179-cb6b-4975-87d9-5c0bf6331992" providerId="AD" clId="Web-{6F90BF67-7206-2D0F-4CEE-771F4079750B}" dt="2025-03-20T18:25:06.462" v="88"/>
        <pc:sldMkLst>
          <pc:docMk/>
          <pc:sldMk cId="3237828094" sldId="3789"/>
        </pc:sldMkLst>
      </pc:sldChg>
      <pc:sldChg chg="addSp modSp ord">
        <pc:chgData name="Marie Pier Scott-Boyer" userId="S::mariepier.scottboyer@crchudequebec.ulaval.ca::989e4179-cb6b-4975-87d9-5c0bf6331992" providerId="AD" clId="Web-{6F90BF67-7206-2D0F-4CEE-771F4079750B}" dt="2025-03-20T18:38:54.563" v="227" actId="20577"/>
        <pc:sldMkLst>
          <pc:docMk/>
          <pc:sldMk cId="1929014676" sldId="3791"/>
        </pc:sldMkLst>
      </pc:sldChg>
      <pc:sldChg chg="ord">
        <pc:chgData name="Marie Pier Scott-Boyer" userId="S::mariepier.scottboyer@crchudequebec.ulaval.ca::989e4179-cb6b-4975-87d9-5c0bf6331992" providerId="AD" clId="Web-{6F90BF67-7206-2D0F-4CEE-771F4079750B}" dt="2025-03-20T18:31:10.380" v="120"/>
        <pc:sldMkLst>
          <pc:docMk/>
          <pc:sldMk cId="1056066270" sldId="3802"/>
        </pc:sldMkLst>
      </pc:sldChg>
      <pc:sldChg chg="modSp new">
        <pc:chgData name="Marie Pier Scott-Boyer" userId="S::mariepier.scottboyer@crchudequebec.ulaval.ca::989e4179-cb6b-4975-87d9-5c0bf6331992" providerId="AD" clId="Web-{6F90BF67-7206-2D0F-4CEE-771F4079750B}" dt="2025-03-20T18:22:48.760" v="85" actId="20577"/>
        <pc:sldMkLst>
          <pc:docMk/>
          <pc:sldMk cId="3723445774" sldId="3804"/>
        </pc:sldMkLst>
      </pc:sldChg>
      <pc:sldChg chg="addSp delSp modSp new">
        <pc:chgData name="Marie Pier Scott-Boyer" userId="S::mariepier.scottboyer@crchudequebec.ulaval.ca::989e4179-cb6b-4975-87d9-5c0bf6331992" providerId="AD" clId="Web-{6F90BF67-7206-2D0F-4CEE-771F4079750B}" dt="2025-03-20T18:42:39.936" v="234" actId="20577"/>
        <pc:sldMkLst>
          <pc:docMk/>
          <pc:sldMk cId="204710552" sldId="3805"/>
        </pc:sldMkLst>
      </pc:sldChg>
    </pc:docChg>
  </pc:docChgLst>
  <pc:docChgLst>
    <pc:chgData name="Bastien Chassagnol" userId="2b72e1da-8316-4899-9cd7-96aa89135663" providerId="ADAL" clId="{FABDDCCB-BFD9-4EC4-A288-8D98BA6BB3E4}"/>
    <pc:docChg chg="undo redo custSel mod addSld delSld modSld sldOrd delSection modSection">
      <pc:chgData name="Bastien Chassagnol" userId="2b72e1da-8316-4899-9cd7-96aa89135663" providerId="ADAL" clId="{FABDDCCB-BFD9-4EC4-A288-8D98BA6BB3E4}" dt="2025-04-24T17:57:53.728" v="7519" actId="20577"/>
      <pc:docMkLst>
        <pc:docMk/>
      </pc:docMkLst>
      <pc:sldChg chg="addSp modSp add mod modClrScheme chgLayout">
        <pc:chgData name="Bastien Chassagnol" userId="2b72e1da-8316-4899-9cd7-96aa89135663" providerId="ADAL" clId="{FABDDCCB-BFD9-4EC4-A288-8D98BA6BB3E4}" dt="2025-04-24T17:32:39.852" v="6325" actId="2711"/>
        <pc:sldMkLst>
          <pc:docMk/>
          <pc:sldMk cId="704943020" sldId="257"/>
        </pc:sldMkLst>
        <pc:spChg chg="mod ord">
          <ac:chgData name="Bastien Chassagnol" userId="2b72e1da-8316-4899-9cd7-96aa89135663" providerId="ADAL" clId="{FABDDCCB-BFD9-4EC4-A288-8D98BA6BB3E4}" dt="2025-04-24T17:21:03.134" v="5256" actId="20577"/>
          <ac:spMkLst>
            <pc:docMk/>
            <pc:sldMk cId="704943020" sldId="257"/>
            <ac:spMk id="2" creationId="{C74893AD-9512-07E1-F1F7-E5DBA077AAB1}"/>
          </ac:spMkLst>
        </pc:spChg>
        <pc:spChg chg="mod ord">
          <ac:chgData name="Bastien Chassagnol" userId="2b72e1da-8316-4899-9cd7-96aa89135663" providerId="ADAL" clId="{FABDDCCB-BFD9-4EC4-A288-8D98BA6BB3E4}" dt="2025-04-24T17:32:39.852" v="6325" actId="2711"/>
          <ac:spMkLst>
            <pc:docMk/>
            <pc:sldMk cId="704943020" sldId="257"/>
            <ac:spMk id="3" creationId="{4EDE7703-A5B1-DD3B-FE14-900D760370C1}"/>
          </ac:spMkLst>
        </pc:spChg>
        <pc:spChg chg="add">
          <ac:chgData name="Bastien Chassagnol" userId="2b72e1da-8316-4899-9cd7-96aa89135663" providerId="ADAL" clId="{FABDDCCB-BFD9-4EC4-A288-8D98BA6BB3E4}" dt="2025-04-24T17:32:21.080" v="6322"/>
          <ac:spMkLst>
            <pc:docMk/>
            <pc:sldMk cId="704943020" sldId="257"/>
            <ac:spMk id="4" creationId="{FF39EE6C-6316-16EE-A09E-3DF16BC1C3ED}"/>
          </ac:spMkLst>
        </pc:spChg>
      </pc:sldChg>
      <pc:sldChg chg="addSp delSp modSp add del mod modClrScheme chgLayout">
        <pc:chgData name="Bastien Chassagnol" userId="2b72e1da-8316-4899-9cd7-96aa89135663" providerId="ADAL" clId="{FABDDCCB-BFD9-4EC4-A288-8D98BA6BB3E4}" dt="2025-04-24T17:07:09.545" v="3986" actId="47"/>
        <pc:sldMkLst>
          <pc:docMk/>
          <pc:sldMk cId="3297521212" sldId="258"/>
        </pc:sldMkLst>
        <pc:spChg chg="mod ord">
          <ac:chgData name="Bastien Chassagnol" userId="2b72e1da-8316-4899-9cd7-96aa89135663" providerId="ADAL" clId="{FABDDCCB-BFD9-4EC4-A288-8D98BA6BB3E4}" dt="2025-04-23T15:26:22.570" v="9" actId="700"/>
          <ac:spMkLst>
            <pc:docMk/>
            <pc:sldMk cId="3297521212" sldId="258"/>
            <ac:spMk id="2" creationId="{1A0559C8-1CDB-55EE-4CBE-B2B62ADBE18D}"/>
          </ac:spMkLst>
        </pc:spChg>
        <pc:spChg chg="del mod ord">
          <ac:chgData name="Bastien Chassagnol" userId="2b72e1da-8316-4899-9cd7-96aa89135663" providerId="ADAL" clId="{FABDDCCB-BFD9-4EC4-A288-8D98BA6BB3E4}" dt="2025-04-23T15:26:22.570" v="9" actId="700"/>
          <ac:spMkLst>
            <pc:docMk/>
            <pc:sldMk cId="3297521212" sldId="258"/>
            <ac:spMk id="3" creationId="{C3253A80-B535-0C01-E332-BD0EC0C0E95D}"/>
          </ac:spMkLst>
        </pc:spChg>
        <pc:spChg chg="add del mod ord">
          <ac:chgData name="Bastien Chassagnol" userId="2b72e1da-8316-4899-9cd7-96aa89135663" providerId="ADAL" clId="{FABDDCCB-BFD9-4EC4-A288-8D98BA6BB3E4}" dt="2025-04-24T14:21:03.053" v="196" actId="22"/>
          <ac:spMkLst>
            <pc:docMk/>
            <pc:sldMk cId="3297521212" sldId="258"/>
            <ac:spMk id="4" creationId="{BEEF24AC-3285-B081-38D8-B7E23CA582AF}"/>
          </ac:spMkLst>
        </pc:spChg>
        <pc:picChg chg="add mod ord">
          <ac:chgData name="Bastien Chassagnol" userId="2b72e1da-8316-4899-9cd7-96aa89135663" providerId="ADAL" clId="{FABDDCCB-BFD9-4EC4-A288-8D98BA6BB3E4}" dt="2025-04-24T14:21:06.258" v="197" actId="1076"/>
          <ac:picMkLst>
            <pc:docMk/>
            <pc:sldMk cId="3297521212" sldId="258"/>
            <ac:picMk id="5" creationId="{FEDBEB59-EDD4-B6E0-23B1-D7FB37AB8D7D}"/>
          </ac:picMkLst>
        </pc:picChg>
      </pc:sldChg>
      <pc:sldChg chg="addSp delSp modSp add del mod modClrScheme chgLayout">
        <pc:chgData name="Bastien Chassagnol" userId="2b72e1da-8316-4899-9cd7-96aa89135663" providerId="ADAL" clId="{FABDDCCB-BFD9-4EC4-A288-8D98BA6BB3E4}" dt="2025-04-24T17:07:17.615" v="3987" actId="47"/>
        <pc:sldMkLst>
          <pc:docMk/>
          <pc:sldMk cId="805218933" sldId="259"/>
        </pc:sldMkLst>
        <pc:spChg chg="mod ord">
          <ac:chgData name="Bastien Chassagnol" userId="2b72e1da-8316-4899-9cd7-96aa89135663" providerId="ADAL" clId="{FABDDCCB-BFD9-4EC4-A288-8D98BA6BB3E4}" dt="2025-04-23T15:26:22.570" v="9" actId="700"/>
          <ac:spMkLst>
            <pc:docMk/>
            <pc:sldMk cId="805218933" sldId="259"/>
            <ac:spMk id="2" creationId="{C7C846EF-BBA7-392E-4434-F111FE9847EC}"/>
          </ac:spMkLst>
        </pc:spChg>
        <pc:spChg chg="del mod ord">
          <ac:chgData name="Bastien Chassagnol" userId="2b72e1da-8316-4899-9cd7-96aa89135663" providerId="ADAL" clId="{FABDDCCB-BFD9-4EC4-A288-8D98BA6BB3E4}" dt="2025-04-23T15:26:22.570" v="9" actId="700"/>
          <ac:spMkLst>
            <pc:docMk/>
            <pc:sldMk cId="805218933" sldId="259"/>
            <ac:spMk id="3" creationId="{6365D1F2-7B30-2904-0A0E-70766FA760A0}"/>
          </ac:spMkLst>
        </pc:spChg>
        <pc:spChg chg="add mod ord">
          <ac:chgData name="Bastien Chassagnol" userId="2b72e1da-8316-4899-9cd7-96aa89135663" providerId="ADAL" clId="{FABDDCCB-BFD9-4EC4-A288-8D98BA6BB3E4}" dt="2025-04-23T15:26:22.570" v="9" actId="700"/>
          <ac:spMkLst>
            <pc:docMk/>
            <pc:sldMk cId="805218933" sldId="259"/>
            <ac:spMk id="4" creationId="{68AEE913-1430-8CC9-4FCF-8671E414AD5A}"/>
          </ac:spMkLst>
        </pc:spChg>
      </pc:sldChg>
      <pc:sldChg chg="addSp delSp modSp add mod modClrScheme chgLayout">
        <pc:chgData name="Bastien Chassagnol" userId="2b72e1da-8316-4899-9cd7-96aa89135663" providerId="ADAL" clId="{FABDDCCB-BFD9-4EC4-A288-8D98BA6BB3E4}" dt="2025-04-24T16:55:13.395" v="3167"/>
        <pc:sldMkLst>
          <pc:docMk/>
          <pc:sldMk cId="748200845" sldId="260"/>
        </pc:sldMkLst>
        <pc:spChg chg="mod ord">
          <ac:chgData name="Bastien Chassagnol" userId="2b72e1da-8316-4899-9cd7-96aa89135663" providerId="ADAL" clId="{FABDDCCB-BFD9-4EC4-A288-8D98BA6BB3E4}" dt="2025-04-24T15:59:13.386" v="2958" actId="1076"/>
          <ac:spMkLst>
            <pc:docMk/>
            <pc:sldMk cId="748200845" sldId="260"/>
            <ac:spMk id="2" creationId="{23AE9C2E-0DC5-F7DC-9A2B-0CEB5D64D6EA}"/>
          </ac:spMkLst>
        </pc:spChg>
        <pc:spChg chg="del mod ord">
          <ac:chgData name="Bastien Chassagnol" userId="2b72e1da-8316-4899-9cd7-96aa89135663" providerId="ADAL" clId="{FABDDCCB-BFD9-4EC4-A288-8D98BA6BB3E4}" dt="2025-04-24T15:59:31.468" v="2979" actId="21"/>
          <ac:spMkLst>
            <pc:docMk/>
            <pc:sldMk cId="748200845" sldId="260"/>
            <ac:spMk id="3" creationId="{F31B2102-97E2-9D6C-08E5-5661C49A4993}"/>
          </ac:spMkLst>
        </pc:spChg>
        <pc:spChg chg="add mod">
          <ac:chgData name="Bastien Chassagnol" userId="2b72e1da-8316-4899-9cd7-96aa89135663" providerId="ADAL" clId="{FABDDCCB-BFD9-4EC4-A288-8D98BA6BB3E4}" dt="2025-04-24T15:47:14.792" v="2890" actId="113"/>
          <ac:spMkLst>
            <pc:docMk/>
            <pc:sldMk cId="748200845" sldId="260"/>
            <ac:spMk id="4" creationId="{4F51D285-AA95-88A0-81F7-61567E290F25}"/>
          </ac:spMkLst>
        </pc:spChg>
        <pc:spChg chg="add del mod">
          <ac:chgData name="Bastien Chassagnol" userId="2b72e1da-8316-4899-9cd7-96aa89135663" providerId="ADAL" clId="{FABDDCCB-BFD9-4EC4-A288-8D98BA6BB3E4}" dt="2025-04-24T15:59:46.035" v="2983" actId="478"/>
          <ac:spMkLst>
            <pc:docMk/>
            <pc:sldMk cId="748200845" sldId="260"/>
            <ac:spMk id="8" creationId="{E3934B50-3EEB-1735-1E52-F3AFE3729951}"/>
          </ac:spMkLst>
        </pc:spChg>
        <pc:spChg chg="add del mod">
          <ac:chgData name="Bastien Chassagnol" userId="2b72e1da-8316-4899-9cd7-96aa89135663" providerId="ADAL" clId="{FABDDCCB-BFD9-4EC4-A288-8D98BA6BB3E4}" dt="2025-04-24T16:01:14.330" v="3000" actId="478"/>
          <ac:spMkLst>
            <pc:docMk/>
            <pc:sldMk cId="748200845" sldId="260"/>
            <ac:spMk id="9" creationId="{F31B2102-97E2-9D6C-08E5-5661C49A4993}"/>
          </ac:spMkLst>
        </pc:spChg>
        <pc:spChg chg="add mod">
          <ac:chgData name="Bastien Chassagnol" userId="2b72e1da-8316-4899-9cd7-96aa89135663" providerId="ADAL" clId="{FABDDCCB-BFD9-4EC4-A288-8D98BA6BB3E4}" dt="2025-04-24T16:02:18.142" v="3025" actId="1076"/>
          <ac:spMkLst>
            <pc:docMk/>
            <pc:sldMk cId="748200845" sldId="260"/>
            <ac:spMk id="12" creationId="{ADA1F64C-ECE2-D009-7CBB-D704E0A7E4E4}"/>
          </ac:spMkLst>
        </pc:spChg>
        <pc:spChg chg="add mod">
          <ac:chgData name="Bastien Chassagnol" userId="2b72e1da-8316-4899-9cd7-96aa89135663" providerId="ADAL" clId="{FABDDCCB-BFD9-4EC4-A288-8D98BA6BB3E4}" dt="2025-04-24T16:02:18.142" v="3025" actId="1076"/>
          <ac:spMkLst>
            <pc:docMk/>
            <pc:sldMk cId="748200845" sldId="260"/>
            <ac:spMk id="13" creationId="{E99F7768-699D-34F9-5C39-CB1DC9DC0A7D}"/>
          </ac:spMkLst>
        </pc:spChg>
        <pc:spChg chg="add mod">
          <ac:chgData name="Bastien Chassagnol" userId="2b72e1da-8316-4899-9cd7-96aa89135663" providerId="ADAL" clId="{FABDDCCB-BFD9-4EC4-A288-8D98BA6BB3E4}" dt="2025-04-24T16:03:50.784" v="3166" actId="20577"/>
          <ac:spMkLst>
            <pc:docMk/>
            <pc:sldMk cId="748200845" sldId="260"/>
            <ac:spMk id="14" creationId="{42B37C73-CBBC-4FA8-BA71-385E5029009C}"/>
          </ac:spMkLst>
        </pc:spChg>
        <pc:spChg chg="add mod">
          <ac:chgData name="Bastien Chassagnol" userId="2b72e1da-8316-4899-9cd7-96aa89135663" providerId="ADAL" clId="{FABDDCCB-BFD9-4EC4-A288-8D98BA6BB3E4}" dt="2025-04-24T16:55:13.395" v="3167"/>
          <ac:spMkLst>
            <pc:docMk/>
            <pc:sldMk cId="748200845" sldId="260"/>
            <ac:spMk id="15" creationId="{30F6B7A5-BAFB-273E-52A5-BCE21A9C8559}"/>
          </ac:spMkLst>
        </pc:spChg>
        <pc:picChg chg="add del mod">
          <ac:chgData name="Bastien Chassagnol" userId="2b72e1da-8316-4899-9cd7-96aa89135663" providerId="ADAL" clId="{FABDDCCB-BFD9-4EC4-A288-8D98BA6BB3E4}" dt="2025-04-24T16:01:10.267" v="2999" actId="478"/>
          <ac:picMkLst>
            <pc:docMk/>
            <pc:sldMk cId="748200845" sldId="260"/>
            <ac:picMk id="6" creationId="{87F71AB0-8AD5-A3F7-C8C9-B552E7752EBA}"/>
          </ac:picMkLst>
        </pc:picChg>
        <pc:picChg chg="add mod">
          <ac:chgData name="Bastien Chassagnol" userId="2b72e1da-8316-4899-9cd7-96aa89135663" providerId="ADAL" clId="{FABDDCCB-BFD9-4EC4-A288-8D98BA6BB3E4}" dt="2025-04-24T16:02:18.142" v="3025" actId="1076"/>
          <ac:picMkLst>
            <pc:docMk/>
            <pc:sldMk cId="748200845" sldId="260"/>
            <ac:picMk id="11" creationId="{B95FA1F7-088E-904C-6D52-4FA63E5AA001}"/>
          </ac:picMkLst>
        </pc:picChg>
      </pc:sldChg>
      <pc:sldChg chg="addSp modSp add mod modClrScheme chgLayout">
        <pc:chgData name="Bastien Chassagnol" userId="2b72e1da-8316-4899-9cd7-96aa89135663" providerId="ADAL" clId="{FABDDCCB-BFD9-4EC4-A288-8D98BA6BB3E4}" dt="2025-04-24T17:36:41.583" v="6641" actId="20577"/>
        <pc:sldMkLst>
          <pc:docMk/>
          <pc:sldMk cId="2024745298" sldId="261"/>
        </pc:sldMkLst>
        <pc:spChg chg="mod ord">
          <ac:chgData name="Bastien Chassagnol" userId="2b72e1da-8316-4899-9cd7-96aa89135663" providerId="ADAL" clId="{FABDDCCB-BFD9-4EC4-A288-8D98BA6BB3E4}" dt="2025-04-23T15:26:22.570" v="9" actId="700"/>
          <ac:spMkLst>
            <pc:docMk/>
            <pc:sldMk cId="2024745298" sldId="261"/>
            <ac:spMk id="2" creationId="{CA461A7D-5199-0E67-1250-7E429FB04361}"/>
          </ac:spMkLst>
        </pc:spChg>
        <pc:spChg chg="mod ord">
          <ac:chgData name="Bastien Chassagnol" userId="2b72e1da-8316-4899-9cd7-96aa89135663" providerId="ADAL" clId="{FABDDCCB-BFD9-4EC4-A288-8D98BA6BB3E4}" dt="2025-04-24T17:36:41.583" v="6641" actId="20577"/>
          <ac:spMkLst>
            <pc:docMk/>
            <pc:sldMk cId="2024745298" sldId="261"/>
            <ac:spMk id="3" creationId="{B3821CF7-7C92-2F71-8A01-8560727899D1}"/>
          </ac:spMkLst>
        </pc:spChg>
        <pc:spChg chg="add">
          <ac:chgData name="Bastien Chassagnol" userId="2b72e1da-8316-4899-9cd7-96aa89135663" providerId="ADAL" clId="{FABDDCCB-BFD9-4EC4-A288-8D98BA6BB3E4}" dt="2025-04-24T17:35:42.401" v="6621"/>
          <ac:spMkLst>
            <pc:docMk/>
            <pc:sldMk cId="2024745298" sldId="261"/>
            <ac:spMk id="9" creationId="{D977C8C1-04C2-200B-E0A5-83E318C264C3}"/>
          </ac:spMkLst>
        </pc:spChg>
        <pc:spChg chg="add">
          <ac:chgData name="Bastien Chassagnol" userId="2b72e1da-8316-4899-9cd7-96aa89135663" providerId="ADAL" clId="{FABDDCCB-BFD9-4EC4-A288-8D98BA6BB3E4}" dt="2025-04-24T17:35:44.967" v="6622"/>
          <ac:spMkLst>
            <pc:docMk/>
            <pc:sldMk cId="2024745298" sldId="261"/>
            <ac:spMk id="10" creationId="{56466CA9-CD20-8097-C912-B8B166384731}"/>
          </ac:spMkLst>
        </pc:spChg>
        <pc:picChg chg="add mod">
          <ac:chgData name="Bastien Chassagnol" userId="2b72e1da-8316-4899-9cd7-96aa89135663" providerId="ADAL" clId="{FABDDCCB-BFD9-4EC4-A288-8D98BA6BB3E4}" dt="2025-04-24T14:40:38.383" v="710" actId="14100"/>
          <ac:picMkLst>
            <pc:docMk/>
            <pc:sldMk cId="2024745298" sldId="261"/>
            <ac:picMk id="5" creationId="{0DFF2DEB-F75F-0D9B-F253-DA1A71FC3ED3}"/>
          </ac:picMkLst>
        </pc:picChg>
        <pc:picChg chg="add mod">
          <ac:chgData name="Bastien Chassagnol" userId="2b72e1da-8316-4899-9cd7-96aa89135663" providerId="ADAL" clId="{FABDDCCB-BFD9-4EC4-A288-8D98BA6BB3E4}" dt="2025-04-24T14:40:06.719" v="700" actId="14100"/>
          <ac:picMkLst>
            <pc:docMk/>
            <pc:sldMk cId="2024745298" sldId="261"/>
            <ac:picMk id="7" creationId="{A8E27E8E-CF66-4009-509D-86A0307A362F}"/>
          </ac:picMkLst>
        </pc:picChg>
        <pc:picChg chg="add mod modCrop">
          <ac:chgData name="Bastien Chassagnol" userId="2b72e1da-8316-4899-9cd7-96aa89135663" providerId="ADAL" clId="{FABDDCCB-BFD9-4EC4-A288-8D98BA6BB3E4}" dt="2025-04-24T14:40:31.560" v="709" actId="1038"/>
          <ac:picMkLst>
            <pc:docMk/>
            <pc:sldMk cId="2024745298" sldId="261"/>
            <ac:picMk id="8" creationId="{E306F661-B238-6DFA-52F5-5DD731CC0C2B}"/>
          </ac:picMkLst>
        </pc:picChg>
      </pc:sldChg>
      <pc:sldChg chg="modSp add mod ord modClrScheme chgLayout">
        <pc:chgData name="Bastien Chassagnol" userId="2b72e1da-8316-4899-9cd7-96aa89135663" providerId="ADAL" clId="{FABDDCCB-BFD9-4EC4-A288-8D98BA6BB3E4}" dt="2025-04-24T17:57:53.728" v="7519" actId="20577"/>
        <pc:sldMkLst>
          <pc:docMk/>
          <pc:sldMk cId="2059188329" sldId="262"/>
        </pc:sldMkLst>
        <pc:spChg chg="mod ord">
          <ac:chgData name="Bastien Chassagnol" userId="2b72e1da-8316-4899-9cd7-96aa89135663" providerId="ADAL" clId="{FABDDCCB-BFD9-4EC4-A288-8D98BA6BB3E4}" dt="2025-04-24T17:40:22.863" v="6661" actId="20577"/>
          <ac:spMkLst>
            <pc:docMk/>
            <pc:sldMk cId="2059188329" sldId="262"/>
            <ac:spMk id="2" creationId="{BAB1D848-09BA-AFCF-9AF2-5E422A8B1679}"/>
          </ac:spMkLst>
        </pc:spChg>
        <pc:spChg chg="mod ord">
          <ac:chgData name="Bastien Chassagnol" userId="2b72e1da-8316-4899-9cd7-96aa89135663" providerId="ADAL" clId="{FABDDCCB-BFD9-4EC4-A288-8D98BA6BB3E4}" dt="2025-04-24T17:57:53.728" v="7519" actId="20577"/>
          <ac:spMkLst>
            <pc:docMk/>
            <pc:sldMk cId="2059188329" sldId="262"/>
            <ac:spMk id="3" creationId="{183389A0-60A6-657C-7EC2-C575FEABF7E4}"/>
          </ac:spMkLst>
        </pc:spChg>
      </pc:sldChg>
      <pc:sldChg chg="modSp mod">
        <pc:chgData name="Bastien Chassagnol" userId="2b72e1da-8316-4899-9cd7-96aa89135663" providerId="ADAL" clId="{FABDDCCB-BFD9-4EC4-A288-8D98BA6BB3E4}" dt="2025-04-23T15:28:26.471" v="121" actId="114"/>
        <pc:sldMkLst>
          <pc:docMk/>
          <pc:sldMk cId="3662696162" sldId="263"/>
        </pc:sldMkLst>
        <pc:spChg chg="mod">
          <ac:chgData name="Bastien Chassagnol" userId="2b72e1da-8316-4899-9cd7-96aa89135663" providerId="ADAL" clId="{FABDDCCB-BFD9-4EC4-A288-8D98BA6BB3E4}" dt="2025-04-23T15:28:04.500" v="65" actId="1076"/>
          <ac:spMkLst>
            <pc:docMk/>
            <pc:sldMk cId="3662696162" sldId="263"/>
            <ac:spMk id="2" creationId="{0A79717E-B98F-DA4B-962B-BD7956C14289}"/>
          </ac:spMkLst>
        </pc:spChg>
        <pc:spChg chg="mod">
          <ac:chgData name="Bastien Chassagnol" userId="2b72e1da-8316-4899-9cd7-96aa89135663" providerId="ADAL" clId="{FABDDCCB-BFD9-4EC4-A288-8D98BA6BB3E4}" dt="2025-04-23T15:28:26.471" v="121" actId="114"/>
          <ac:spMkLst>
            <pc:docMk/>
            <pc:sldMk cId="3662696162" sldId="263"/>
            <ac:spMk id="3" creationId="{62FFB5E6-223B-0345-8CEF-3FA311D8A6C4}"/>
          </ac:spMkLst>
        </pc:spChg>
      </pc:sldChg>
      <pc:sldChg chg="modSp new mod ord">
        <pc:chgData name="Bastien Chassagnol" userId="2b72e1da-8316-4899-9cd7-96aa89135663" providerId="ADAL" clId="{FABDDCCB-BFD9-4EC4-A288-8D98BA6BB3E4}" dt="2025-04-24T17:35:08.700" v="6579" actId="20577"/>
        <pc:sldMkLst>
          <pc:docMk/>
          <pc:sldMk cId="2413409961" sldId="264"/>
        </pc:sldMkLst>
        <pc:spChg chg="mod">
          <ac:chgData name="Bastien Chassagnol" userId="2b72e1da-8316-4899-9cd7-96aa89135663" providerId="ADAL" clId="{FABDDCCB-BFD9-4EC4-A288-8D98BA6BB3E4}" dt="2025-04-24T14:40:57.980" v="725" actId="20577"/>
          <ac:spMkLst>
            <pc:docMk/>
            <pc:sldMk cId="2413409961" sldId="264"/>
            <ac:spMk id="2" creationId="{500A507A-34A2-3020-8D11-F7E90475A2EC}"/>
          </ac:spMkLst>
        </pc:spChg>
        <pc:spChg chg="mod">
          <ac:chgData name="Bastien Chassagnol" userId="2b72e1da-8316-4899-9cd7-96aa89135663" providerId="ADAL" clId="{FABDDCCB-BFD9-4EC4-A288-8D98BA6BB3E4}" dt="2025-04-24T17:35:08.700" v="6579" actId="20577"/>
          <ac:spMkLst>
            <pc:docMk/>
            <pc:sldMk cId="2413409961" sldId="264"/>
            <ac:spMk id="3" creationId="{19D46A3B-AA27-C25C-1E64-6717D9B454EF}"/>
          </ac:spMkLst>
        </pc:spChg>
      </pc:sldChg>
      <pc:sldChg chg="addSp modSp new mod">
        <pc:chgData name="Bastien Chassagnol" userId="2b72e1da-8316-4899-9cd7-96aa89135663" providerId="ADAL" clId="{FABDDCCB-BFD9-4EC4-A288-8D98BA6BB3E4}" dt="2025-04-24T14:52:01.685" v="1316" actId="1076"/>
        <pc:sldMkLst>
          <pc:docMk/>
          <pc:sldMk cId="1265985176" sldId="265"/>
        </pc:sldMkLst>
        <pc:spChg chg="mod">
          <ac:chgData name="Bastien Chassagnol" userId="2b72e1da-8316-4899-9cd7-96aa89135663" providerId="ADAL" clId="{FABDDCCB-BFD9-4EC4-A288-8D98BA6BB3E4}" dt="2025-04-24T14:42:26.835" v="778" actId="20577"/>
          <ac:spMkLst>
            <pc:docMk/>
            <pc:sldMk cId="1265985176" sldId="265"/>
            <ac:spMk id="2" creationId="{7A98F3B4-739F-3582-2479-602EC839B127}"/>
          </ac:spMkLst>
        </pc:spChg>
        <pc:spChg chg="mod">
          <ac:chgData name="Bastien Chassagnol" userId="2b72e1da-8316-4899-9cd7-96aa89135663" providerId="ADAL" clId="{FABDDCCB-BFD9-4EC4-A288-8D98BA6BB3E4}" dt="2025-04-24T14:52:01.685" v="1316" actId="1076"/>
          <ac:spMkLst>
            <pc:docMk/>
            <pc:sldMk cId="1265985176" sldId="265"/>
            <ac:spMk id="3" creationId="{3EE1EF68-B54F-BDF3-5189-6B824413AEC6}"/>
          </ac:spMkLst>
        </pc:spChg>
        <pc:picChg chg="add mod">
          <ac:chgData name="Bastien Chassagnol" userId="2b72e1da-8316-4899-9cd7-96aa89135663" providerId="ADAL" clId="{FABDDCCB-BFD9-4EC4-A288-8D98BA6BB3E4}" dt="2025-04-24T14:45:57.751" v="904" actId="1076"/>
          <ac:picMkLst>
            <pc:docMk/>
            <pc:sldMk cId="1265985176" sldId="265"/>
            <ac:picMk id="8" creationId="{B0F88DE7-5F69-7EAB-848A-6D4FCA90CC3A}"/>
          </ac:picMkLst>
        </pc:picChg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3728403888" sldId="265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0" sldId="266"/>
        </pc:sldMkLst>
      </pc:sldChg>
      <pc:sldChg chg="addSp modSp new mod">
        <pc:chgData name="Bastien Chassagnol" userId="2b72e1da-8316-4899-9cd7-96aa89135663" providerId="ADAL" clId="{FABDDCCB-BFD9-4EC4-A288-8D98BA6BB3E4}" dt="2025-04-24T17:55:18.225" v="7380" actId="1076"/>
        <pc:sldMkLst>
          <pc:docMk/>
          <pc:sldMk cId="2243235765" sldId="266"/>
        </pc:sldMkLst>
        <pc:spChg chg="mod">
          <ac:chgData name="Bastien Chassagnol" userId="2b72e1da-8316-4899-9cd7-96aa89135663" providerId="ADAL" clId="{FABDDCCB-BFD9-4EC4-A288-8D98BA6BB3E4}" dt="2025-04-24T14:52:53.416" v="1333" actId="20577"/>
          <ac:spMkLst>
            <pc:docMk/>
            <pc:sldMk cId="2243235765" sldId="266"/>
            <ac:spMk id="2" creationId="{4D30A44C-06A3-915A-6BF8-104E0982283C}"/>
          </ac:spMkLst>
        </pc:spChg>
        <pc:spChg chg="mod">
          <ac:chgData name="Bastien Chassagnol" userId="2b72e1da-8316-4899-9cd7-96aa89135663" providerId="ADAL" clId="{FABDDCCB-BFD9-4EC4-A288-8D98BA6BB3E4}" dt="2025-04-24T17:55:13.299" v="7377" actId="20577"/>
          <ac:spMkLst>
            <pc:docMk/>
            <pc:sldMk cId="2243235765" sldId="266"/>
            <ac:spMk id="3" creationId="{75A2B81D-1DD8-FD5A-797F-5DE29D85A58D}"/>
          </ac:spMkLst>
        </pc:spChg>
        <pc:spChg chg="add">
          <ac:chgData name="Bastien Chassagnol" userId="2b72e1da-8316-4899-9cd7-96aa89135663" providerId="ADAL" clId="{FABDDCCB-BFD9-4EC4-A288-8D98BA6BB3E4}" dt="2025-04-24T15:05:10.052" v="2166"/>
          <ac:spMkLst>
            <pc:docMk/>
            <pc:sldMk cId="2243235765" sldId="266"/>
            <ac:spMk id="7" creationId="{4911626A-CB0F-DFC8-E5A8-C4972FCB2D77}"/>
          </ac:spMkLst>
        </pc:spChg>
        <pc:picChg chg="add mod">
          <ac:chgData name="Bastien Chassagnol" userId="2b72e1da-8316-4899-9cd7-96aa89135663" providerId="ADAL" clId="{FABDDCCB-BFD9-4EC4-A288-8D98BA6BB3E4}" dt="2025-04-24T17:55:18.225" v="7380" actId="1076"/>
          <ac:picMkLst>
            <pc:docMk/>
            <pc:sldMk cId="2243235765" sldId="266"/>
            <ac:picMk id="9" creationId="{0E5B9598-9165-3793-A3EE-73888ED1A0BE}"/>
          </ac:picMkLst>
        </pc:picChg>
      </pc:sldChg>
      <pc:sldChg chg="addSp delSp modSp new mod ord">
        <pc:chgData name="Bastien Chassagnol" userId="2b72e1da-8316-4899-9cd7-96aa89135663" providerId="ADAL" clId="{FABDDCCB-BFD9-4EC4-A288-8D98BA6BB3E4}" dt="2025-04-24T15:45:24.707" v="2767" actId="12"/>
        <pc:sldMkLst>
          <pc:docMk/>
          <pc:sldMk cId="2790763678" sldId="267"/>
        </pc:sldMkLst>
        <pc:spChg chg="mod">
          <ac:chgData name="Bastien Chassagnol" userId="2b72e1da-8316-4899-9cd7-96aa89135663" providerId="ADAL" clId="{FABDDCCB-BFD9-4EC4-A288-8D98BA6BB3E4}" dt="2025-04-24T15:36:44.024" v="2585" actId="20577"/>
          <ac:spMkLst>
            <pc:docMk/>
            <pc:sldMk cId="2790763678" sldId="267"/>
            <ac:spMk id="2" creationId="{F640D996-DD41-E0ED-3C8F-7BE2D1AC7963}"/>
          </ac:spMkLst>
        </pc:spChg>
        <pc:spChg chg="del">
          <ac:chgData name="Bastien Chassagnol" userId="2b72e1da-8316-4899-9cd7-96aa89135663" providerId="ADAL" clId="{FABDDCCB-BFD9-4EC4-A288-8D98BA6BB3E4}" dt="2025-04-24T15:32:39.158" v="2269" actId="478"/>
          <ac:spMkLst>
            <pc:docMk/>
            <pc:sldMk cId="2790763678" sldId="267"/>
            <ac:spMk id="3" creationId="{D15FBB16-5169-4BD5-CED9-0E2FCD353A1B}"/>
          </ac:spMkLst>
        </pc:spChg>
        <pc:spChg chg="mod">
          <ac:chgData name="Bastien Chassagnol" userId="2b72e1da-8316-4899-9cd7-96aa89135663" providerId="ADAL" clId="{FABDDCCB-BFD9-4EC4-A288-8D98BA6BB3E4}" dt="2025-04-24T15:33:35.371" v="2289" actId="368"/>
          <ac:spMkLst>
            <pc:docMk/>
            <pc:sldMk cId="2790763678" sldId="267"/>
            <ac:spMk id="4" creationId="{53B0A11D-173F-E4F7-BBFB-89B2AD72AFB9}"/>
          </ac:spMkLst>
        </pc:spChg>
        <pc:spChg chg="mod">
          <ac:chgData name="Bastien Chassagnol" userId="2b72e1da-8316-4899-9cd7-96aa89135663" providerId="ADAL" clId="{FABDDCCB-BFD9-4EC4-A288-8D98BA6BB3E4}" dt="2025-04-24T15:33:35.374" v="2291" actId="368"/>
          <ac:spMkLst>
            <pc:docMk/>
            <pc:sldMk cId="2790763678" sldId="267"/>
            <ac:spMk id="5" creationId="{37E51383-63B3-B264-7BD0-C2BD34D220EB}"/>
          </ac:spMkLst>
        </pc:spChg>
        <pc:spChg chg="add mod">
          <ac:chgData name="Bastien Chassagnol" userId="2b72e1da-8316-4899-9cd7-96aa89135663" providerId="ADAL" clId="{FABDDCCB-BFD9-4EC4-A288-8D98BA6BB3E4}" dt="2025-04-24T15:35:07.883" v="2332" actId="1076"/>
          <ac:spMkLst>
            <pc:docMk/>
            <pc:sldMk cId="2790763678" sldId="267"/>
            <ac:spMk id="11" creationId="{C89FCB47-91E8-CBFB-DD41-699D46DDAE15}"/>
          </ac:spMkLst>
        </pc:spChg>
        <pc:spChg chg="add mod">
          <ac:chgData name="Bastien Chassagnol" userId="2b72e1da-8316-4899-9cd7-96aa89135663" providerId="ADAL" clId="{FABDDCCB-BFD9-4EC4-A288-8D98BA6BB3E4}" dt="2025-04-24T15:35:18.971" v="2334"/>
          <ac:spMkLst>
            <pc:docMk/>
            <pc:sldMk cId="2790763678" sldId="267"/>
            <ac:spMk id="12" creationId="{04371086-E5F6-F67E-A462-F60EA0B7041A}"/>
          </ac:spMkLst>
        </pc:spChg>
        <pc:spChg chg="add mod">
          <ac:chgData name="Bastien Chassagnol" userId="2b72e1da-8316-4899-9cd7-96aa89135663" providerId="ADAL" clId="{FABDDCCB-BFD9-4EC4-A288-8D98BA6BB3E4}" dt="2025-04-24T15:45:24.707" v="2767" actId="12"/>
          <ac:spMkLst>
            <pc:docMk/>
            <pc:sldMk cId="2790763678" sldId="267"/>
            <ac:spMk id="13" creationId="{97CDB5C0-AA90-E613-F3FF-0C9A8DBF59BB}"/>
          </ac:spMkLst>
        </pc:spChg>
        <pc:picChg chg="mod">
          <ac:chgData name="Bastien Chassagnol" userId="2b72e1da-8316-4899-9cd7-96aa89135663" providerId="ADAL" clId="{FABDDCCB-BFD9-4EC4-A288-8D98BA6BB3E4}" dt="2025-04-24T15:35:11.420" v="2333" actId="1076"/>
          <ac:picMkLst>
            <pc:docMk/>
            <pc:sldMk cId="2790763678" sldId="267"/>
            <ac:picMk id="8" creationId="{4BF1355C-C560-03BE-7C16-250F6FDC931E}"/>
          </ac:picMkLst>
        </pc:picChg>
        <pc:picChg chg="mod">
          <ac:chgData name="Bastien Chassagnol" userId="2b72e1da-8316-4899-9cd7-96aa89135663" providerId="ADAL" clId="{FABDDCCB-BFD9-4EC4-A288-8D98BA6BB3E4}" dt="2025-04-24T15:34:23.994" v="2308" actId="1076"/>
          <ac:picMkLst>
            <pc:docMk/>
            <pc:sldMk cId="2790763678" sldId="267"/>
            <ac:picMk id="10" creationId="{42A83FFD-ACC0-6F37-B085-4B70B2EF72C9}"/>
          </ac:picMkLst>
        </pc:picChg>
      </pc:sldChg>
      <pc:sldChg chg="addSp delSp modSp add mod ord">
        <pc:chgData name="Bastien Chassagnol" userId="2b72e1da-8316-4899-9cd7-96aa89135663" providerId="ADAL" clId="{FABDDCCB-BFD9-4EC4-A288-8D98BA6BB3E4}" dt="2025-04-24T16:01:08.305" v="2998"/>
        <pc:sldMkLst>
          <pc:docMk/>
          <pc:sldMk cId="894497171" sldId="268"/>
        </pc:sldMkLst>
        <pc:spChg chg="add mod">
          <ac:chgData name="Bastien Chassagnol" userId="2b72e1da-8316-4899-9cd7-96aa89135663" providerId="ADAL" clId="{FABDDCCB-BFD9-4EC4-A288-8D98BA6BB3E4}" dt="2025-04-24T16:00:58.395" v="2996" actId="1076"/>
          <ac:spMkLst>
            <pc:docMk/>
            <pc:sldMk cId="894497171" sldId="268"/>
            <ac:spMk id="7" creationId="{18CEC2CB-12FF-D367-5C07-B01B648A86FE}"/>
          </ac:spMkLst>
        </pc:spChg>
        <pc:spChg chg="del mod">
          <ac:chgData name="Bastien Chassagnol" userId="2b72e1da-8316-4899-9cd7-96aa89135663" providerId="ADAL" clId="{FABDDCCB-BFD9-4EC4-A288-8D98BA6BB3E4}" dt="2025-04-24T16:00:47.387" v="2991" actId="21"/>
          <ac:spMkLst>
            <pc:docMk/>
            <pc:sldMk cId="894497171" sldId="268"/>
            <ac:spMk id="9" creationId="{18CEC2CB-12FF-D367-5C07-B01B648A86FE}"/>
          </ac:spMkLst>
        </pc:spChg>
        <pc:picChg chg="add mod">
          <ac:chgData name="Bastien Chassagnol" userId="2b72e1da-8316-4899-9cd7-96aa89135663" providerId="ADAL" clId="{FABDDCCB-BFD9-4EC4-A288-8D98BA6BB3E4}" dt="2025-04-24T16:00:58.395" v="2996" actId="1076"/>
          <ac:picMkLst>
            <pc:docMk/>
            <pc:sldMk cId="894497171" sldId="268"/>
            <ac:picMk id="5" creationId="{D45833B2-9D88-D409-E1FE-114CCB2CF294}"/>
          </ac:picMkLst>
        </pc:picChg>
        <pc:picChg chg="del">
          <ac:chgData name="Bastien Chassagnol" userId="2b72e1da-8316-4899-9cd7-96aa89135663" providerId="ADAL" clId="{FABDDCCB-BFD9-4EC4-A288-8D98BA6BB3E4}" dt="2025-04-24T16:00:02.046" v="2985" actId="478"/>
          <ac:picMkLst>
            <pc:docMk/>
            <pc:sldMk cId="894497171" sldId="268"/>
            <ac:picMk id="6" creationId="{C3CE68D1-938A-CAA4-4C8B-8746C4ED5DF0}"/>
          </ac:picMkLst>
        </pc:picChg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079057317" sldId="268"/>
        </pc:sldMkLst>
      </pc:sldChg>
      <pc:sldChg chg="addSp delSp modSp add mod">
        <pc:chgData name="Bastien Chassagnol" userId="2b72e1da-8316-4899-9cd7-96aa89135663" providerId="ADAL" clId="{FABDDCCB-BFD9-4EC4-A288-8D98BA6BB3E4}" dt="2025-04-24T16:58:41.653" v="3498" actId="20577"/>
        <pc:sldMkLst>
          <pc:docMk/>
          <pc:sldMk cId="2372368922" sldId="269"/>
        </pc:sldMkLst>
        <pc:spChg chg="del">
          <ac:chgData name="Bastien Chassagnol" userId="2b72e1da-8316-4899-9cd7-96aa89135663" providerId="ADAL" clId="{FABDDCCB-BFD9-4EC4-A288-8D98BA6BB3E4}" dt="2025-04-24T16:55:23.269" v="3170" actId="478"/>
          <ac:spMkLst>
            <pc:docMk/>
            <pc:sldMk cId="2372368922" sldId="269"/>
            <ac:spMk id="12" creationId="{35B39892-DAAE-4D0F-F2A0-9950FE474BC8}"/>
          </ac:spMkLst>
        </pc:spChg>
        <pc:spChg chg="del">
          <ac:chgData name="Bastien Chassagnol" userId="2b72e1da-8316-4899-9cd7-96aa89135663" providerId="ADAL" clId="{FABDDCCB-BFD9-4EC4-A288-8D98BA6BB3E4}" dt="2025-04-24T16:55:23.269" v="3170" actId="478"/>
          <ac:spMkLst>
            <pc:docMk/>
            <pc:sldMk cId="2372368922" sldId="269"/>
            <ac:spMk id="13" creationId="{4E8C0952-1CE1-07E3-BC89-673A6B140FAE}"/>
          </ac:spMkLst>
        </pc:spChg>
        <pc:spChg chg="mod">
          <ac:chgData name="Bastien Chassagnol" userId="2b72e1da-8316-4899-9cd7-96aa89135663" providerId="ADAL" clId="{FABDDCCB-BFD9-4EC4-A288-8D98BA6BB3E4}" dt="2025-04-24T16:58:41.653" v="3498" actId="20577"/>
          <ac:spMkLst>
            <pc:docMk/>
            <pc:sldMk cId="2372368922" sldId="269"/>
            <ac:spMk id="14" creationId="{C3D7A6F8-5680-49AA-97EB-6860D92BB9DA}"/>
          </ac:spMkLst>
        </pc:spChg>
        <pc:picChg chg="del">
          <ac:chgData name="Bastien Chassagnol" userId="2b72e1da-8316-4899-9cd7-96aa89135663" providerId="ADAL" clId="{FABDDCCB-BFD9-4EC4-A288-8D98BA6BB3E4}" dt="2025-04-24T16:55:20.750" v="3169" actId="478"/>
          <ac:picMkLst>
            <pc:docMk/>
            <pc:sldMk cId="2372368922" sldId="269"/>
            <ac:picMk id="11" creationId="{4EC54885-11D5-D9A0-BFDE-D7E2578B9781}"/>
          </ac:picMkLst>
        </pc:picChg>
        <pc:picChg chg="add mod">
          <ac:chgData name="Bastien Chassagnol" userId="2b72e1da-8316-4899-9cd7-96aa89135663" providerId="ADAL" clId="{FABDDCCB-BFD9-4EC4-A288-8D98BA6BB3E4}" dt="2025-04-24T16:55:40.002" v="3175" actId="1076"/>
          <ac:picMkLst>
            <pc:docMk/>
            <pc:sldMk cId="2372368922" sldId="269"/>
            <ac:picMk id="2050" creationId="{9601B1AA-CB03-B930-3023-AD72782CE434}"/>
          </ac:picMkLst>
        </pc:picChg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0" sldId="270"/>
        </pc:sldMkLst>
      </pc:sldChg>
      <pc:sldChg chg="addSp delSp modSp new mod">
        <pc:chgData name="Bastien Chassagnol" userId="2b72e1da-8316-4899-9cd7-96aa89135663" providerId="ADAL" clId="{FABDDCCB-BFD9-4EC4-A288-8D98BA6BB3E4}" dt="2025-04-24T17:07:00.669" v="3985" actId="20577"/>
        <pc:sldMkLst>
          <pc:docMk/>
          <pc:sldMk cId="3261468912" sldId="270"/>
        </pc:sldMkLst>
        <pc:spChg chg="mod">
          <ac:chgData name="Bastien Chassagnol" userId="2b72e1da-8316-4899-9cd7-96aa89135663" providerId="ADAL" clId="{FABDDCCB-BFD9-4EC4-A288-8D98BA6BB3E4}" dt="2025-04-24T17:02:47.749" v="3750" actId="26606"/>
          <ac:spMkLst>
            <pc:docMk/>
            <pc:sldMk cId="3261468912" sldId="270"/>
            <ac:spMk id="2" creationId="{97A53968-8367-6E10-7F3A-F9BB97DF2F3D}"/>
          </ac:spMkLst>
        </pc:spChg>
        <pc:spChg chg="mod">
          <ac:chgData name="Bastien Chassagnol" userId="2b72e1da-8316-4899-9cd7-96aa89135663" providerId="ADAL" clId="{FABDDCCB-BFD9-4EC4-A288-8D98BA6BB3E4}" dt="2025-04-24T17:07:00.669" v="3985" actId="20577"/>
          <ac:spMkLst>
            <pc:docMk/>
            <pc:sldMk cId="3261468912" sldId="270"/>
            <ac:spMk id="3" creationId="{86D65CF2-395A-A8B6-AF14-179623FFEB58}"/>
          </ac:spMkLst>
        </pc:spChg>
        <pc:spChg chg="del">
          <ac:chgData name="Bastien Chassagnol" userId="2b72e1da-8316-4899-9cd7-96aa89135663" providerId="ADAL" clId="{FABDDCCB-BFD9-4EC4-A288-8D98BA6BB3E4}" dt="2025-04-24T17:02:47.749" v="3750" actId="26606"/>
          <ac:spMkLst>
            <pc:docMk/>
            <pc:sldMk cId="3261468912" sldId="270"/>
            <ac:spMk id="4" creationId="{89160511-522A-7469-55AD-A45DFA0B18E4}"/>
          </ac:spMkLst>
        </pc:spChg>
        <pc:spChg chg="del">
          <ac:chgData name="Bastien Chassagnol" userId="2b72e1da-8316-4899-9cd7-96aa89135663" providerId="ADAL" clId="{FABDDCCB-BFD9-4EC4-A288-8D98BA6BB3E4}" dt="2025-04-24T17:02:47.749" v="3750" actId="26606"/>
          <ac:spMkLst>
            <pc:docMk/>
            <pc:sldMk cId="3261468912" sldId="270"/>
            <ac:spMk id="5" creationId="{865AFE00-8287-6174-63C4-7D3D3DE946E5}"/>
          </ac:spMkLst>
        </pc:spChg>
        <pc:spChg chg="mod">
          <ac:chgData name="Bastien Chassagnol" userId="2b72e1da-8316-4899-9cd7-96aa89135663" providerId="ADAL" clId="{FABDDCCB-BFD9-4EC4-A288-8D98BA6BB3E4}" dt="2025-04-24T17:02:47.749" v="3750" actId="26606"/>
          <ac:spMkLst>
            <pc:docMk/>
            <pc:sldMk cId="3261468912" sldId="270"/>
            <ac:spMk id="6" creationId="{B33591EC-6789-EE02-99E0-5D5810D6905E}"/>
          </ac:spMkLst>
        </pc:spChg>
        <pc:spChg chg="add">
          <ac:chgData name="Bastien Chassagnol" userId="2b72e1da-8316-4899-9cd7-96aa89135663" providerId="ADAL" clId="{FABDDCCB-BFD9-4EC4-A288-8D98BA6BB3E4}" dt="2025-04-24T17:02:47.749" v="3750" actId="26606"/>
          <ac:spMkLst>
            <pc:docMk/>
            <pc:sldMk cId="3261468912" sldId="270"/>
            <ac:spMk id="13" creationId="{593B130D-6F85-C977-8499-E7359D7BA87C}"/>
          </ac:spMkLst>
        </pc:spChg>
        <pc:spChg chg="add">
          <ac:chgData name="Bastien Chassagnol" userId="2b72e1da-8316-4899-9cd7-96aa89135663" providerId="ADAL" clId="{FABDDCCB-BFD9-4EC4-A288-8D98BA6BB3E4}" dt="2025-04-24T17:02:47.749" v="3750" actId="26606"/>
          <ac:spMkLst>
            <pc:docMk/>
            <pc:sldMk cId="3261468912" sldId="270"/>
            <ac:spMk id="15" creationId="{0CDAEC02-1C0D-2E50-5EF5-39AFCDF86E5B}"/>
          </ac:spMkLst>
        </pc:spChg>
        <pc:picChg chg="add mod modCrop">
          <ac:chgData name="Bastien Chassagnol" userId="2b72e1da-8316-4899-9cd7-96aa89135663" providerId="ADAL" clId="{FABDDCCB-BFD9-4EC4-A288-8D98BA6BB3E4}" dt="2025-04-24T17:03:17.987" v="3759" actId="14100"/>
          <ac:picMkLst>
            <pc:docMk/>
            <pc:sldMk cId="3261468912" sldId="270"/>
            <ac:picMk id="8" creationId="{69731958-7BA0-44F0-741C-74E320BFCAA0}"/>
          </ac:picMkLst>
        </pc:picChg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0" sldId="271"/>
        </pc:sldMkLst>
      </pc:sldChg>
      <pc:sldChg chg="addSp delSp modSp new mod setBg modClrScheme chgLayout">
        <pc:chgData name="Bastien Chassagnol" userId="2b72e1da-8316-4899-9cd7-96aa89135663" providerId="ADAL" clId="{FABDDCCB-BFD9-4EC4-A288-8D98BA6BB3E4}" dt="2025-04-24T17:11:35.223" v="4137" actId="1076"/>
        <pc:sldMkLst>
          <pc:docMk/>
          <pc:sldMk cId="823038048" sldId="271"/>
        </pc:sldMkLst>
        <pc:spChg chg="mod ord">
          <ac:chgData name="Bastien Chassagnol" userId="2b72e1da-8316-4899-9cd7-96aa89135663" providerId="ADAL" clId="{FABDDCCB-BFD9-4EC4-A288-8D98BA6BB3E4}" dt="2025-04-24T17:10:40.746" v="4122"/>
          <ac:spMkLst>
            <pc:docMk/>
            <pc:sldMk cId="823038048" sldId="271"/>
            <ac:spMk id="2" creationId="{9990F95C-97F9-F663-490B-2387119D92C4}"/>
          </ac:spMkLst>
        </pc:spChg>
        <pc:spChg chg="mod ord">
          <ac:chgData name="Bastien Chassagnol" userId="2b72e1da-8316-4899-9cd7-96aa89135663" providerId="ADAL" clId="{FABDDCCB-BFD9-4EC4-A288-8D98BA6BB3E4}" dt="2025-04-24T17:11:35.223" v="4137" actId="1076"/>
          <ac:spMkLst>
            <pc:docMk/>
            <pc:sldMk cId="823038048" sldId="271"/>
            <ac:spMk id="3" creationId="{099097CA-34F9-4D0E-2204-67D76AB53E14}"/>
          </ac:spMkLst>
        </pc:spChg>
        <pc:spChg chg="del">
          <ac:chgData name="Bastien Chassagnol" userId="2b72e1da-8316-4899-9cd7-96aa89135663" providerId="ADAL" clId="{FABDDCCB-BFD9-4EC4-A288-8D98BA6BB3E4}" dt="2025-04-24T17:09:45.490" v="4098" actId="26606"/>
          <ac:spMkLst>
            <pc:docMk/>
            <pc:sldMk cId="823038048" sldId="271"/>
            <ac:spMk id="4" creationId="{D84F771A-CDB0-52B3-C579-3547899161A8}"/>
          </ac:spMkLst>
        </pc:spChg>
        <pc:spChg chg="del">
          <ac:chgData name="Bastien Chassagnol" userId="2b72e1da-8316-4899-9cd7-96aa89135663" providerId="ADAL" clId="{FABDDCCB-BFD9-4EC4-A288-8D98BA6BB3E4}" dt="2025-04-24T17:09:45.490" v="4098" actId="26606"/>
          <ac:spMkLst>
            <pc:docMk/>
            <pc:sldMk cId="823038048" sldId="271"/>
            <ac:spMk id="5" creationId="{FE6F59D4-0436-8982-40F1-B85D4E4F56BD}"/>
          </ac:spMkLst>
        </pc:spChg>
        <pc:spChg chg="mod ord">
          <ac:chgData name="Bastien Chassagnol" userId="2b72e1da-8316-4899-9cd7-96aa89135663" providerId="ADAL" clId="{FABDDCCB-BFD9-4EC4-A288-8D98BA6BB3E4}" dt="2025-04-24T17:10:40.746" v="4122"/>
          <ac:spMkLst>
            <pc:docMk/>
            <pc:sldMk cId="823038048" sldId="271"/>
            <ac:spMk id="6" creationId="{F988CD2A-0850-3662-4350-097FD94C4F79}"/>
          </ac:spMkLst>
        </pc:spChg>
        <pc:spChg chg="add del mod ord">
          <ac:chgData name="Bastien Chassagnol" userId="2b72e1da-8316-4899-9cd7-96aa89135663" providerId="ADAL" clId="{FABDDCCB-BFD9-4EC4-A288-8D98BA6BB3E4}" dt="2025-04-24T17:10:00.294" v="4105" actId="478"/>
          <ac:spMkLst>
            <pc:docMk/>
            <pc:sldMk cId="823038048" sldId="271"/>
            <ac:spMk id="7" creationId="{CF8940E2-808F-3968-0F85-99431620BFD8}"/>
          </ac:spMkLst>
        </pc:spChg>
        <pc:spChg chg="add mod ord">
          <ac:chgData name="Bastien Chassagnol" userId="2b72e1da-8316-4899-9cd7-96aa89135663" providerId="ADAL" clId="{FABDDCCB-BFD9-4EC4-A288-8D98BA6BB3E4}" dt="2025-04-24T17:10:40.746" v="4122"/>
          <ac:spMkLst>
            <pc:docMk/>
            <pc:sldMk cId="823038048" sldId="271"/>
            <ac:spMk id="3079" creationId="{FA5884EC-4695-15E1-6E76-3DAB3FD92385}"/>
          </ac:spMkLst>
        </pc:spChg>
        <pc:spChg chg="add mod ord">
          <ac:chgData name="Bastien Chassagnol" userId="2b72e1da-8316-4899-9cd7-96aa89135663" providerId="ADAL" clId="{FABDDCCB-BFD9-4EC4-A288-8D98BA6BB3E4}" dt="2025-04-24T17:10:40.746" v="4122"/>
          <ac:spMkLst>
            <pc:docMk/>
            <pc:sldMk cId="823038048" sldId="271"/>
            <ac:spMk id="3081" creationId="{B709C2DD-B406-4AA5-6AA1-558CA2518881}"/>
          </ac:spMkLst>
        </pc:spChg>
        <pc:spChg chg="add del">
          <ac:chgData name="Bastien Chassagnol" userId="2b72e1da-8316-4899-9cd7-96aa89135663" providerId="ADAL" clId="{FABDDCCB-BFD9-4EC4-A288-8D98BA6BB3E4}" dt="2025-04-24T17:10:40.746" v="4122"/>
          <ac:spMkLst>
            <pc:docMk/>
            <pc:sldMk cId="823038048" sldId="271"/>
            <ac:spMk id="3086" creationId="{751698AF-26CA-ADFC-06F1-BE26167D8D88}"/>
          </ac:spMkLst>
        </pc:spChg>
        <pc:picChg chg="add mod ord">
          <ac:chgData name="Bastien Chassagnol" userId="2b72e1da-8316-4899-9cd7-96aa89135663" providerId="ADAL" clId="{FABDDCCB-BFD9-4EC4-A288-8D98BA6BB3E4}" dt="2025-04-24T17:10:51.071" v="4127" actId="1076"/>
          <ac:picMkLst>
            <pc:docMk/>
            <pc:sldMk cId="823038048" sldId="271"/>
            <ac:picMk id="3074" creationId="{581C4E1F-1BC0-DACA-C240-A010CBC5131C}"/>
          </ac:picMkLst>
        </pc:picChg>
        <pc:picChg chg="add mod ord">
          <ac:chgData name="Bastien Chassagnol" userId="2b72e1da-8316-4899-9cd7-96aa89135663" providerId="ADAL" clId="{FABDDCCB-BFD9-4EC4-A288-8D98BA6BB3E4}" dt="2025-04-24T17:10:56.972" v="4130" actId="14100"/>
          <ac:picMkLst>
            <pc:docMk/>
            <pc:sldMk cId="823038048" sldId="271"/>
            <ac:picMk id="3076" creationId="{9FE0DF15-E4BB-5BE4-6F58-63884B166C80}"/>
          </ac:picMkLst>
        </pc:picChg>
        <pc:picChg chg="add mod">
          <ac:chgData name="Bastien Chassagnol" userId="2b72e1da-8316-4899-9cd7-96aa89135663" providerId="ADAL" clId="{FABDDCCB-BFD9-4EC4-A288-8D98BA6BB3E4}" dt="2025-04-24T17:11:20.181" v="4135" actId="1076"/>
          <ac:picMkLst>
            <pc:docMk/>
            <pc:sldMk cId="823038048" sldId="271"/>
            <ac:picMk id="3078" creationId="{57884EB7-8E2B-08A8-2CF3-D38C7C0F4C9F}"/>
          </ac:picMkLst>
        </pc:picChg>
      </pc:sldChg>
      <pc:sldChg chg="addSp delSp modSp new mod">
        <pc:chgData name="Bastien Chassagnol" userId="2b72e1da-8316-4899-9cd7-96aa89135663" providerId="ADAL" clId="{FABDDCCB-BFD9-4EC4-A288-8D98BA6BB3E4}" dt="2025-04-24T17:13:24.982" v="4195" actId="1076"/>
        <pc:sldMkLst>
          <pc:docMk/>
          <pc:sldMk cId="530960160" sldId="272"/>
        </pc:sldMkLst>
        <pc:spChg chg="mod">
          <ac:chgData name="Bastien Chassagnol" userId="2b72e1da-8316-4899-9cd7-96aa89135663" providerId="ADAL" clId="{FABDDCCB-BFD9-4EC4-A288-8D98BA6BB3E4}" dt="2025-04-24T17:12:00.503" v="4169" actId="1076"/>
          <ac:spMkLst>
            <pc:docMk/>
            <pc:sldMk cId="530960160" sldId="272"/>
            <ac:spMk id="2" creationId="{2F08EA2E-C35E-4CB2-C73E-8C956669DE00}"/>
          </ac:spMkLst>
        </pc:spChg>
        <pc:spChg chg="del">
          <ac:chgData name="Bastien Chassagnol" userId="2b72e1da-8316-4899-9cd7-96aa89135663" providerId="ADAL" clId="{FABDDCCB-BFD9-4EC4-A288-8D98BA6BB3E4}" dt="2025-04-24T17:13:03.375" v="4187"/>
          <ac:spMkLst>
            <pc:docMk/>
            <pc:sldMk cId="530960160" sldId="272"/>
            <ac:spMk id="3" creationId="{8D8A9DEA-4F89-CD6D-1EE4-67F7DFED5FB2}"/>
          </ac:spMkLst>
        </pc:spChg>
        <pc:spChg chg="mod">
          <ac:chgData name="Bastien Chassagnol" userId="2b72e1da-8316-4899-9cd7-96aa89135663" providerId="ADAL" clId="{FABDDCCB-BFD9-4EC4-A288-8D98BA6BB3E4}" dt="2025-04-24T17:12:47.341" v="4186" actId="1076"/>
          <ac:spMkLst>
            <pc:docMk/>
            <pc:sldMk cId="530960160" sldId="272"/>
            <ac:spMk id="7" creationId="{BAA59C38-7DD4-3C3F-0335-6C06B52FE065}"/>
          </ac:spMkLst>
        </pc:spChg>
        <pc:picChg chg="add mod">
          <ac:chgData name="Bastien Chassagnol" userId="2b72e1da-8316-4899-9cd7-96aa89135663" providerId="ADAL" clId="{FABDDCCB-BFD9-4EC4-A288-8D98BA6BB3E4}" dt="2025-04-24T17:13:10.503" v="4189" actId="1076"/>
          <ac:picMkLst>
            <pc:docMk/>
            <pc:sldMk cId="530960160" sldId="272"/>
            <ac:picMk id="4098" creationId="{318AAF8B-CC76-5A26-7127-473FBE5614D2}"/>
          </ac:picMkLst>
        </pc:picChg>
        <pc:picChg chg="add mod">
          <ac:chgData name="Bastien Chassagnol" userId="2b72e1da-8316-4899-9cd7-96aa89135663" providerId="ADAL" clId="{FABDDCCB-BFD9-4EC4-A288-8D98BA6BB3E4}" dt="2025-04-24T17:13:24.982" v="4195" actId="1076"/>
          <ac:picMkLst>
            <pc:docMk/>
            <pc:sldMk cId="530960160" sldId="272"/>
            <ac:picMk id="4100" creationId="{DFB23DB0-6F72-4890-768B-2FEEE58A574D}"/>
          </ac:picMkLst>
        </pc:picChg>
      </pc:sldChg>
      <pc:sldChg chg="addSp delSp modSp new mod">
        <pc:chgData name="Bastien Chassagnol" userId="2b72e1da-8316-4899-9cd7-96aa89135663" providerId="ADAL" clId="{FABDDCCB-BFD9-4EC4-A288-8D98BA6BB3E4}" dt="2025-04-24T17:14:59.949" v="4276" actId="1076"/>
        <pc:sldMkLst>
          <pc:docMk/>
          <pc:sldMk cId="626297178" sldId="273"/>
        </pc:sldMkLst>
        <pc:spChg chg="mod">
          <ac:chgData name="Bastien Chassagnol" userId="2b72e1da-8316-4899-9cd7-96aa89135663" providerId="ADAL" clId="{FABDDCCB-BFD9-4EC4-A288-8D98BA6BB3E4}" dt="2025-04-24T17:13:44.596" v="4250" actId="20577"/>
          <ac:spMkLst>
            <pc:docMk/>
            <pc:sldMk cId="626297178" sldId="273"/>
            <ac:spMk id="2" creationId="{B2FE3D7A-D81D-E67E-BB87-0CD7FD69CE38}"/>
          </ac:spMkLst>
        </pc:spChg>
        <pc:spChg chg="mod">
          <ac:chgData name="Bastien Chassagnol" userId="2b72e1da-8316-4899-9cd7-96aa89135663" providerId="ADAL" clId="{FABDDCCB-BFD9-4EC4-A288-8D98BA6BB3E4}" dt="2025-04-24T17:14:32.044" v="4268" actId="255"/>
          <ac:spMkLst>
            <pc:docMk/>
            <pc:sldMk cId="626297178" sldId="273"/>
            <ac:spMk id="3" creationId="{E45EF980-01D3-E7AC-9835-274D305B68C2}"/>
          </ac:spMkLst>
        </pc:spChg>
        <pc:spChg chg="del">
          <ac:chgData name="Bastien Chassagnol" userId="2b72e1da-8316-4899-9cd7-96aa89135663" providerId="ADAL" clId="{FABDDCCB-BFD9-4EC4-A288-8D98BA6BB3E4}" dt="2025-04-24T17:14:22.095" v="4265" actId="478"/>
          <ac:spMkLst>
            <pc:docMk/>
            <pc:sldMk cId="626297178" sldId="273"/>
            <ac:spMk id="7" creationId="{382EAB00-60D0-2E33-5ADD-D80718AB0E07}"/>
          </ac:spMkLst>
        </pc:spChg>
        <pc:picChg chg="add mod">
          <ac:chgData name="Bastien Chassagnol" userId="2b72e1da-8316-4899-9cd7-96aa89135663" providerId="ADAL" clId="{FABDDCCB-BFD9-4EC4-A288-8D98BA6BB3E4}" dt="2025-04-24T17:14:46.238" v="4271" actId="1076"/>
          <ac:picMkLst>
            <pc:docMk/>
            <pc:sldMk cId="626297178" sldId="273"/>
            <ac:picMk id="5122" creationId="{E8D6E030-A890-29C2-F355-CF9BC43D6AE2}"/>
          </ac:picMkLst>
        </pc:picChg>
        <pc:picChg chg="add mod">
          <ac:chgData name="Bastien Chassagnol" userId="2b72e1da-8316-4899-9cd7-96aa89135663" providerId="ADAL" clId="{FABDDCCB-BFD9-4EC4-A288-8D98BA6BB3E4}" dt="2025-04-24T17:14:59.949" v="4276" actId="1076"/>
          <ac:picMkLst>
            <pc:docMk/>
            <pc:sldMk cId="626297178" sldId="273"/>
            <ac:picMk id="5124" creationId="{15AEB697-1ACC-E979-AD9D-9BE10D236D63}"/>
          </ac:picMkLst>
        </pc:picChg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0" sldId="274"/>
        </pc:sldMkLst>
      </pc:sldChg>
      <pc:sldChg chg="delSp modSp new mod">
        <pc:chgData name="Bastien Chassagnol" userId="2b72e1da-8316-4899-9cd7-96aa89135663" providerId="ADAL" clId="{FABDDCCB-BFD9-4EC4-A288-8D98BA6BB3E4}" dt="2025-04-24T17:18:39.463" v="4780" actId="2711"/>
        <pc:sldMkLst>
          <pc:docMk/>
          <pc:sldMk cId="4162440849" sldId="274"/>
        </pc:sldMkLst>
        <pc:spChg chg="mod">
          <ac:chgData name="Bastien Chassagnol" userId="2b72e1da-8316-4899-9cd7-96aa89135663" providerId="ADAL" clId="{FABDDCCB-BFD9-4EC4-A288-8D98BA6BB3E4}" dt="2025-04-24T17:18:39.463" v="4780" actId="2711"/>
          <ac:spMkLst>
            <pc:docMk/>
            <pc:sldMk cId="4162440849" sldId="274"/>
            <ac:spMk id="2" creationId="{C89A0C8F-F9C8-A5FF-A376-51FA10414F3C}"/>
          </ac:spMkLst>
        </pc:spChg>
        <pc:spChg chg="mod">
          <ac:chgData name="Bastien Chassagnol" userId="2b72e1da-8316-4899-9cd7-96aa89135663" providerId="ADAL" clId="{FABDDCCB-BFD9-4EC4-A288-8D98BA6BB3E4}" dt="2025-04-24T17:18:30.134" v="4779" actId="20577"/>
          <ac:spMkLst>
            <pc:docMk/>
            <pc:sldMk cId="4162440849" sldId="274"/>
            <ac:spMk id="3" creationId="{5B25C6AD-E2E2-7C8C-B2D2-E5F663E7A775}"/>
          </ac:spMkLst>
        </pc:spChg>
        <pc:spChg chg="del">
          <ac:chgData name="Bastien Chassagnol" userId="2b72e1da-8316-4899-9cd7-96aa89135663" providerId="ADAL" clId="{FABDDCCB-BFD9-4EC4-A288-8D98BA6BB3E4}" dt="2025-04-24T17:18:06.103" v="4722" actId="478"/>
          <ac:spMkLst>
            <pc:docMk/>
            <pc:sldMk cId="4162440849" sldId="274"/>
            <ac:spMk id="7" creationId="{82594452-68D9-F1F1-CEDD-60399EBE428E}"/>
          </ac:spMkLst>
        </pc:spChg>
      </pc:sldChg>
      <pc:sldChg chg="modSp new mod">
        <pc:chgData name="Bastien Chassagnol" userId="2b72e1da-8316-4899-9cd7-96aa89135663" providerId="ADAL" clId="{FABDDCCB-BFD9-4EC4-A288-8D98BA6BB3E4}" dt="2025-04-24T17:26:12.986" v="5858" actId="20577"/>
        <pc:sldMkLst>
          <pc:docMk/>
          <pc:sldMk cId="4207719297" sldId="275"/>
        </pc:sldMkLst>
        <pc:spChg chg="mod">
          <ac:chgData name="Bastien Chassagnol" userId="2b72e1da-8316-4899-9cd7-96aa89135663" providerId="ADAL" clId="{FABDDCCB-BFD9-4EC4-A288-8D98BA6BB3E4}" dt="2025-04-24T17:21:11.531" v="5283" actId="20577"/>
          <ac:spMkLst>
            <pc:docMk/>
            <pc:sldMk cId="4207719297" sldId="275"/>
            <ac:spMk id="2" creationId="{1EF9DD58-EF30-BB5E-08AF-169BADC75184}"/>
          </ac:spMkLst>
        </pc:spChg>
        <pc:spChg chg="mod">
          <ac:chgData name="Bastien Chassagnol" userId="2b72e1da-8316-4899-9cd7-96aa89135663" providerId="ADAL" clId="{FABDDCCB-BFD9-4EC4-A288-8D98BA6BB3E4}" dt="2025-04-24T17:26:12.986" v="5858" actId="20577"/>
          <ac:spMkLst>
            <pc:docMk/>
            <pc:sldMk cId="4207719297" sldId="275"/>
            <ac:spMk id="3" creationId="{B90A9811-CF95-E648-130C-5C7CA7CCE925}"/>
          </ac:spMkLst>
        </pc:spChg>
      </pc:sldChg>
      <pc:sldChg chg="addSp delSp modSp new mod">
        <pc:chgData name="Bastien Chassagnol" userId="2b72e1da-8316-4899-9cd7-96aa89135663" providerId="ADAL" clId="{FABDDCCB-BFD9-4EC4-A288-8D98BA6BB3E4}" dt="2025-04-24T17:52:36.361" v="7292" actId="22"/>
        <pc:sldMkLst>
          <pc:docMk/>
          <pc:sldMk cId="1524099164" sldId="276"/>
        </pc:sldMkLst>
        <pc:spChg chg="mod">
          <ac:chgData name="Bastien Chassagnol" userId="2b72e1da-8316-4899-9cd7-96aa89135663" providerId="ADAL" clId="{FABDDCCB-BFD9-4EC4-A288-8D98BA6BB3E4}" dt="2025-04-24T17:48:45.751" v="7029" actId="1076"/>
          <ac:spMkLst>
            <pc:docMk/>
            <pc:sldMk cId="1524099164" sldId="276"/>
            <ac:spMk id="2" creationId="{20350CD8-DB30-3033-C742-6D140F59FDA0}"/>
          </ac:spMkLst>
        </pc:spChg>
        <pc:spChg chg="mod">
          <ac:chgData name="Bastien Chassagnol" userId="2b72e1da-8316-4899-9cd7-96aa89135663" providerId="ADAL" clId="{FABDDCCB-BFD9-4EC4-A288-8D98BA6BB3E4}" dt="2025-04-24T17:51:54.088" v="7286" actId="20577"/>
          <ac:spMkLst>
            <pc:docMk/>
            <pc:sldMk cId="1524099164" sldId="276"/>
            <ac:spMk id="3" creationId="{51CD5EB9-0ACF-F535-58C7-9218AFB87BAD}"/>
          </ac:spMkLst>
        </pc:spChg>
        <pc:spChg chg="add">
          <ac:chgData name="Bastien Chassagnol" userId="2b72e1da-8316-4899-9cd7-96aa89135663" providerId="ADAL" clId="{FABDDCCB-BFD9-4EC4-A288-8D98BA6BB3E4}" dt="2025-04-24T17:49:41.669" v="7081"/>
          <ac:spMkLst>
            <pc:docMk/>
            <pc:sldMk cId="1524099164" sldId="276"/>
            <ac:spMk id="7" creationId="{8D3B08AA-DE5E-E8B5-02DF-42DF90000145}"/>
          </ac:spMkLst>
        </pc:spChg>
        <pc:spChg chg="add">
          <ac:chgData name="Bastien Chassagnol" userId="2b72e1da-8316-4899-9cd7-96aa89135663" providerId="ADAL" clId="{FABDDCCB-BFD9-4EC4-A288-8D98BA6BB3E4}" dt="2025-04-24T17:49:52.478" v="7085"/>
          <ac:spMkLst>
            <pc:docMk/>
            <pc:sldMk cId="1524099164" sldId="276"/>
            <ac:spMk id="8" creationId="{97AE4131-3BD7-6B45-3EA6-F736866234A7}"/>
          </ac:spMkLst>
        </pc:spChg>
        <pc:spChg chg="add">
          <ac:chgData name="Bastien Chassagnol" userId="2b72e1da-8316-4899-9cd7-96aa89135663" providerId="ADAL" clId="{FABDDCCB-BFD9-4EC4-A288-8D98BA6BB3E4}" dt="2025-04-24T17:50:11.252" v="7093"/>
          <ac:spMkLst>
            <pc:docMk/>
            <pc:sldMk cId="1524099164" sldId="276"/>
            <ac:spMk id="9" creationId="{C3F579EC-E3AF-E270-83BD-AF5EFD7E83B4}"/>
          </ac:spMkLst>
        </pc:spChg>
        <pc:spChg chg="add">
          <ac:chgData name="Bastien Chassagnol" userId="2b72e1da-8316-4899-9cd7-96aa89135663" providerId="ADAL" clId="{FABDDCCB-BFD9-4EC4-A288-8D98BA6BB3E4}" dt="2025-04-24T17:50:21.120" v="7101"/>
          <ac:spMkLst>
            <pc:docMk/>
            <pc:sldMk cId="1524099164" sldId="276"/>
            <ac:spMk id="10" creationId="{1B900788-6C9D-019B-665A-BFD77C97AF65}"/>
          </ac:spMkLst>
        </pc:spChg>
        <pc:spChg chg="add">
          <ac:chgData name="Bastien Chassagnol" userId="2b72e1da-8316-4899-9cd7-96aa89135663" providerId="ADAL" clId="{FABDDCCB-BFD9-4EC4-A288-8D98BA6BB3E4}" dt="2025-04-24T17:50:38.793" v="7114"/>
          <ac:spMkLst>
            <pc:docMk/>
            <pc:sldMk cId="1524099164" sldId="276"/>
            <ac:spMk id="11" creationId="{83E716CE-BE6B-2996-9B37-22D1C379B701}"/>
          </ac:spMkLst>
        </pc:spChg>
        <pc:picChg chg="add mod">
          <ac:chgData name="Bastien Chassagnol" userId="2b72e1da-8316-4899-9cd7-96aa89135663" providerId="ADAL" clId="{FABDDCCB-BFD9-4EC4-A288-8D98BA6BB3E4}" dt="2025-04-24T17:52:28.743" v="7290" actId="1076"/>
          <ac:picMkLst>
            <pc:docMk/>
            <pc:sldMk cId="1524099164" sldId="276"/>
            <ac:picMk id="13" creationId="{BF4E908C-60CF-E1A9-FC7F-B722C146067A}"/>
          </ac:picMkLst>
        </pc:picChg>
        <pc:picChg chg="add del">
          <ac:chgData name="Bastien Chassagnol" userId="2b72e1da-8316-4899-9cd7-96aa89135663" providerId="ADAL" clId="{FABDDCCB-BFD9-4EC4-A288-8D98BA6BB3E4}" dt="2025-04-24T17:52:36.361" v="7292" actId="22"/>
          <ac:picMkLst>
            <pc:docMk/>
            <pc:sldMk cId="1524099164" sldId="276"/>
            <ac:picMk id="15" creationId="{2096A010-A9BE-F6CA-4466-3235560CD697}"/>
          </ac:picMkLst>
        </pc:picChg>
        <pc:picChg chg="add mod">
          <ac:chgData name="Bastien Chassagnol" userId="2b72e1da-8316-4899-9cd7-96aa89135663" providerId="ADAL" clId="{FABDDCCB-BFD9-4EC4-A288-8D98BA6BB3E4}" dt="2025-04-24T17:51:50.166" v="7275" actId="14100"/>
          <ac:picMkLst>
            <pc:docMk/>
            <pc:sldMk cId="1524099164" sldId="276"/>
            <ac:picMk id="8194" creationId="{E62E516B-F213-225D-EF25-47842BE4E84B}"/>
          </ac:picMkLst>
        </pc:picChg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0" sldId="277"/>
        </pc:sldMkLst>
      </pc:sldChg>
      <pc:sldChg chg="addSp delSp modSp add mod">
        <pc:chgData name="Bastien Chassagnol" userId="2b72e1da-8316-4899-9cd7-96aa89135663" providerId="ADAL" clId="{FABDDCCB-BFD9-4EC4-A288-8D98BA6BB3E4}" dt="2025-04-24T17:57:00.217" v="7441" actId="2711"/>
        <pc:sldMkLst>
          <pc:docMk/>
          <pc:sldMk cId="3032087815" sldId="277"/>
        </pc:sldMkLst>
        <pc:spChg chg="mod">
          <ac:chgData name="Bastien Chassagnol" userId="2b72e1da-8316-4899-9cd7-96aa89135663" providerId="ADAL" clId="{FABDDCCB-BFD9-4EC4-A288-8D98BA6BB3E4}" dt="2025-04-24T17:52:47.677" v="7313" actId="20577"/>
          <ac:spMkLst>
            <pc:docMk/>
            <pc:sldMk cId="3032087815" sldId="277"/>
            <ac:spMk id="2" creationId="{D6A82578-6A92-D07F-A3E8-D929EFCCAE40}"/>
          </ac:spMkLst>
        </pc:spChg>
        <pc:spChg chg="mod">
          <ac:chgData name="Bastien Chassagnol" userId="2b72e1da-8316-4899-9cd7-96aa89135663" providerId="ADAL" clId="{FABDDCCB-BFD9-4EC4-A288-8D98BA6BB3E4}" dt="2025-04-24T17:57:00.217" v="7441" actId="2711"/>
          <ac:spMkLst>
            <pc:docMk/>
            <pc:sldMk cId="3032087815" sldId="277"/>
            <ac:spMk id="3" creationId="{08248FFF-CEA1-8390-FBF2-8970249D81BD}"/>
          </ac:spMkLst>
        </pc:spChg>
        <pc:picChg chg="add del mod">
          <ac:chgData name="Bastien Chassagnol" userId="2b72e1da-8316-4899-9cd7-96aa89135663" providerId="ADAL" clId="{FABDDCCB-BFD9-4EC4-A288-8D98BA6BB3E4}" dt="2025-04-24T17:54:13.992" v="7367" actId="478"/>
          <ac:picMkLst>
            <pc:docMk/>
            <pc:sldMk cId="3032087815" sldId="277"/>
            <ac:picMk id="8" creationId="{2FB2E236-B6E7-14B3-4F87-21CFF0E5E2C0}"/>
          </ac:picMkLst>
        </pc:picChg>
        <pc:picChg chg="add mod">
          <ac:chgData name="Bastien Chassagnol" userId="2b72e1da-8316-4899-9cd7-96aa89135663" providerId="ADAL" clId="{FABDDCCB-BFD9-4EC4-A288-8D98BA6BB3E4}" dt="2025-04-24T17:56:39.350" v="7385" actId="1076"/>
          <ac:picMkLst>
            <pc:docMk/>
            <pc:sldMk cId="3032087815" sldId="277"/>
            <ac:picMk id="10" creationId="{82375FAD-D2BF-2938-C9DA-D30D3918E756}"/>
          </ac:picMkLst>
        </pc:picChg>
        <pc:picChg chg="add mod">
          <ac:chgData name="Bastien Chassagnol" userId="2b72e1da-8316-4899-9cd7-96aa89135663" providerId="ADAL" clId="{FABDDCCB-BFD9-4EC4-A288-8D98BA6BB3E4}" dt="2025-04-24T17:56:40.100" v="7386" actId="1076"/>
          <ac:picMkLst>
            <pc:docMk/>
            <pc:sldMk cId="3032087815" sldId="277"/>
            <ac:picMk id="12" creationId="{65654C97-D8BD-36CF-18A1-BE8CAFE80944}"/>
          </ac:picMkLst>
        </pc:picChg>
        <pc:picChg chg="del">
          <ac:chgData name="Bastien Chassagnol" userId="2b72e1da-8316-4899-9cd7-96aa89135663" providerId="ADAL" clId="{FABDDCCB-BFD9-4EC4-A288-8D98BA6BB3E4}" dt="2025-04-24T17:53:49.344" v="7363" actId="478"/>
          <ac:picMkLst>
            <pc:docMk/>
            <pc:sldMk cId="3032087815" sldId="277"/>
            <ac:picMk id="13" creationId="{BCE60724-00B7-77E7-7003-FB4A43D49D50}"/>
          </ac:picMkLst>
        </pc:picChg>
        <pc:picChg chg="del">
          <ac:chgData name="Bastien Chassagnol" userId="2b72e1da-8316-4899-9cd7-96aa89135663" providerId="ADAL" clId="{FABDDCCB-BFD9-4EC4-A288-8D98BA6BB3E4}" dt="2025-04-24T17:54:12.242" v="7366" actId="478"/>
          <ac:picMkLst>
            <pc:docMk/>
            <pc:sldMk cId="3032087815" sldId="277"/>
            <ac:picMk id="8194" creationId="{C73B5B7A-77B5-A6FA-DEB8-5BC4200000B5}"/>
          </ac:picMkLst>
        </pc:picChg>
      </pc:sldChg>
      <pc:sldChg chg="delSp modSp add mod">
        <pc:chgData name="Bastien Chassagnol" userId="2b72e1da-8316-4899-9cd7-96aa89135663" providerId="ADAL" clId="{FABDDCCB-BFD9-4EC4-A288-8D98BA6BB3E4}" dt="2025-04-24T17:55:08.433" v="7376" actId="21"/>
        <pc:sldMkLst>
          <pc:docMk/>
          <pc:sldMk cId="3600821210" sldId="278"/>
        </pc:sldMkLst>
        <pc:spChg chg="mod">
          <ac:chgData name="Bastien Chassagnol" userId="2b72e1da-8316-4899-9cd7-96aa89135663" providerId="ADAL" clId="{FABDDCCB-BFD9-4EC4-A288-8D98BA6BB3E4}" dt="2025-04-24T17:55:05.929" v="7375" actId="20577"/>
          <ac:spMkLst>
            <pc:docMk/>
            <pc:sldMk cId="3600821210" sldId="278"/>
            <ac:spMk id="3" creationId="{173B2E78-5648-D2EC-6260-7C8220A3C966}"/>
          </ac:spMkLst>
        </pc:spChg>
        <pc:picChg chg="del">
          <ac:chgData name="Bastien Chassagnol" userId="2b72e1da-8316-4899-9cd7-96aa89135663" providerId="ADAL" clId="{FABDDCCB-BFD9-4EC4-A288-8D98BA6BB3E4}" dt="2025-04-24T17:55:08.433" v="7376" actId="21"/>
          <ac:picMkLst>
            <pc:docMk/>
            <pc:sldMk cId="3600821210" sldId="278"/>
            <ac:picMk id="9" creationId="{4A3D9E93-0B7A-5B14-9BCB-6427F75A2091}"/>
          </ac:picMkLst>
        </pc:picChg>
      </pc:sldChg>
      <pc:sldChg chg="modSp del mod">
        <pc:chgData name="Bastien Chassagnol" userId="2b72e1da-8316-4899-9cd7-96aa89135663" providerId="ADAL" clId="{FABDDCCB-BFD9-4EC4-A288-8D98BA6BB3E4}" dt="2025-04-24T13:10:08.872" v="194" actId="47"/>
        <pc:sldMkLst>
          <pc:docMk/>
          <pc:sldMk cId="0" sldId="282"/>
        </pc:sldMkLst>
        <pc:graphicFrameChg chg="mod">
          <ac:chgData name="Bastien Chassagnol" userId="2b72e1da-8316-4899-9cd7-96aa89135663" providerId="ADAL" clId="{FABDDCCB-BFD9-4EC4-A288-8D98BA6BB3E4}" dt="2025-04-24T13:10:08.872" v="194" actId="47"/>
          <ac:graphicFrameMkLst>
            <pc:docMk/>
            <pc:sldMk cId="0" sldId="282"/>
            <ac:graphicFrameMk id="11" creationId="{37DBF02C-A477-8141-6724-A9A72B0E2EDF}"/>
          </ac:graphicFrameMkLst>
        </pc:graphicFrameChg>
        <pc:graphicFrameChg chg="mod">
          <ac:chgData name="Bastien Chassagnol" userId="2b72e1da-8316-4899-9cd7-96aa89135663" providerId="ADAL" clId="{FABDDCCB-BFD9-4EC4-A288-8D98BA6BB3E4}" dt="2025-04-24T13:10:08.872" v="194" actId="47"/>
          <ac:graphicFrameMkLst>
            <pc:docMk/>
            <pc:sldMk cId="0" sldId="282"/>
            <ac:graphicFrameMk id="12" creationId="{CF6B8C0C-BC49-B2F3-4B71-C7E6ABD4C1B2}"/>
          </ac:graphicFrameMkLst>
        </pc:graphicFrameChg>
        <pc:graphicFrameChg chg="mod">
          <ac:chgData name="Bastien Chassagnol" userId="2b72e1da-8316-4899-9cd7-96aa89135663" providerId="ADAL" clId="{FABDDCCB-BFD9-4EC4-A288-8D98BA6BB3E4}" dt="2025-04-24T13:10:08.872" v="194" actId="47"/>
          <ac:graphicFrameMkLst>
            <pc:docMk/>
            <pc:sldMk cId="0" sldId="282"/>
            <ac:graphicFrameMk id="13" creationId="{E9A1C11E-7B29-E787-BF8D-F79DFA45154A}"/>
          </ac:graphicFrameMkLst>
        </pc:graphicFrameChg>
        <pc:graphicFrameChg chg="mod">
          <ac:chgData name="Bastien Chassagnol" userId="2b72e1da-8316-4899-9cd7-96aa89135663" providerId="ADAL" clId="{FABDDCCB-BFD9-4EC4-A288-8D98BA6BB3E4}" dt="2025-04-24T13:10:08.872" v="194" actId="47"/>
          <ac:graphicFrameMkLst>
            <pc:docMk/>
            <pc:sldMk cId="0" sldId="282"/>
            <ac:graphicFrameMk id="14" creationId="{928EBD5D-AF81-48DE-D658-C7CA1E2DF3EC}"/>
          </ac:graphicFrameMkLst>
        </pc:graphicFrameChg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0" sldId="283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806467082" sldId="284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1184442112" sldId="286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181968466" sldId="357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32574999" sldId="3782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761812991" sldId="3783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1458305652" sldId="3784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432200954" sldId="3785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24903264" sldId="3787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175564625" sldId="3788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3237828094" sldId="3789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1929014676" sldId="3791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806480554" sldId="3792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336223732" sldId="3793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659710224" sldId="3794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848764229" sldId="3795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4023091590" sldId="3796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4090429798" sldId="3797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658667629" sldId="3798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3718849016" sldId="3799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13636218" sldId="3800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210145418" sldId="3801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1056066270" sldId="3802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3723445774" sldId="3804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1769612001" sldId="3806"/>
        </pc:sldMkLst>
      </pc:sldChg>
      <pc:sldChg chg="modSp del mod">
        <pc:chgData name="Bastien Chassagnol" userId="2b72e1da-8316-4899-9cd7-96aa89135663" providerId="ADAL" clId="{FABDDCCB-BFD9-4EC4-A288-8D98BA6BB3E4}" dt="2025-04-24T13:10:08.872" v="194" actId="47"/>
        <pc:sldMkLst>
          <pc:docMk/>
          <pc:sldMk cId="0" sldId="3807"/>
        </pc:sldMkLst>
        <pc:graphicFrameChg chg="mod">
          <ac:chgData name="Bastien Chassagnol" userId="2b72e1da-8316-4899-9cd7-96aa89135663" providerId="ADAL" clId="{FABDDCCB-BFD9-4EC4-A288-8D98BA6BB3E4}" dt="2025-04-24T13:10:08.872" v="194" actId="47"/>
          <ac:graphicFrameMkLst>
            <pc:docMk/>
            <pc:sldMk cId="0" sldId="3807"/>
            <ac:graphicFrameMk id="11" creationId="{37DBF02C-A477-8141-6724-A9A72B0E2EDF}"/>
          </ac:graphicFrameMkLst>
        </pc:graphicFrameChg>
        <pc:graphicFrameChg chg="mod">
          <ac:chgData name="Bastien Chassagnol" userId="2b72e1da-8316-4899-9cd7-96aa89135663" providerId="ADAL" clId="{FABDDCCB-BFD9-4EC4-A288-8D98BA6BB3E4}" dt="2025-04-24T13:10:08.872" v="194" actId="47"/>
          <ac:graphicFrameMkLst>
            <pc:docMk/>
            <pc:sldMk cId="0" sldId="3807"/>
            <ac:graphicFrameMk id="12" creationId="{CF6B8C0C-BC49-B2F3-4B71-C7E6ABD4C1B2}"/>
          </ac:graphicFrameMkLst>
        </pc:graphicFrameChg>
        <pc:graphicFrameChg chg="mod">
          <ac:chgData name="Bastien Chassagnol" userId="2b72e1da-8316-4899-9cd7-96aa89135663" providerId="ADAL" clId="{FABDDCCB-BFD9-4EC4-A288-8D98BA6BB3E4}" dt="2025-04-24T13:10:08.872" v="194" actId="47"/>
          <ac:graphicFrameMkLst>
            <pc:docMk/>
            <pc:sldMk cId="0" sldId="3807"/>
            <ac:graphicFrameMk id="13" creationId="{E9A1C11E-7B29-E787-BF8D-F79DFA45154A}"/>
          </ac:graphicFrameMkLst>
        </pc:graphicFrameChg>
        <pc:graphicFrameChg chg="mod">
          <ac:chgData name="Bastien Chassagnol" userId="2b72e1da-8316-4899-9cd7-96aa89135663" providerId="ADAL" clId="{FABDDCCB-BFD9-4EC4-A288-8D98BA6BB3E4}" dt="2025-04-24T13:10:08.872" v="194" actId="47"/>
          <ac:graphicFrameMkLst>
            <pc:docMk/>
            <pc:sldMk cId="0" sldId="3807"/>
            <ac:graphicFrameMk id="14" creationId="{928EBD5D-AF81-48DE-D658-C7CA1E2DF3EC}"/>
          </ac:graphicFrameMkLst>
        </pc:graphicFrameChg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2822542343" sldId="3808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874716092" sldId="3809"/>
        </pc:sldMkLst>
      </pc:sldChg>
      <pc:sldChg chg="del">
        <pc:chgData name="Bastien Chassagnol" userId="2b72e1da-8316-4899-9cd7-96aa89135663" providerId="ADAL" clId="{FABDDCCB-BFD9-4EC4-A288-8D98BA6BB3E4}" dt="2025-04-24T13:10:08.872" v="194" actId="47"/>
        <pc:sldMkLst>
          <pc:docMk/>
          <pc:sldMk cId="1215071294" sldId="3810"/>
        </pc:sldMkLst>
      </pc:sldChg>
    </pc:docChg>
  </pc:docChgLst>
  <pc:docChgLst>
    <pc:chgData name="Marie Pier Scott-Boyer" userId="S::mariepier.scottboyer@crchudequebec.ulaval.ca::989e4179-cb6b-4975-87d9-5c0bf6331992" providerId="AD" clId="Web-{83756501-E23B-9FD9-68B5-7E0A81E17E31}"/>
    <pc:docChg chg="addSld delSld modSld sldOrd modSection">
      <pc:chgData name="Marie Pier Scott-Boyer" userId="S::mariepier.scottboyer@crchudequebec.ulaval.ca::989e4179-cb6b-4975-87d9-5c0bf6331992" providerId="AD" clId="Web-{83756501-E23B-9FD9-68B5-7E0A81E17E31}" dt="2025-03-20T19:47:57.392" v="440" actId="1076"/>
      <pc:docMkLst>
        <pc:docMk/>
      </pc:docMkLst>
      <pc:sldChg chg="ord">
        <pc:chgData name="Marie Pier Scott-Boyer" userId="S::mariepier.scottboyer@crchudequebec.ulaval.ca::989e4179-cb6b-4975-87d9-5c0bf6331992" providerId="AD" clId="Web-{83756501-E23B-9FD9-68B5-7E0A81E17E31}" dt="2025-03-20T19:01:52.087" v="21"/>
        <pc:sldMkLst>
          <pc:docMk/>
          <pc:sldMk cId="399140295" sldId="261"/>
        </pc:sldMkLst>
      </pc:sldChg>
      <pc:sldChg chg="delSp modSp">
        <pc:chgData name="Marie Pier Scott-Boyer" userId="S::mariepier.scottboyer@crchudequebec.ulaval.ca::989e4179-cb6b-4975-87d9-5c0bf6331992" providerId="AD" clId="Web-{83756501-E23B-9FD9-68B5-7E0A81E17E31}" dt="2025-03-20T19:18:17.938" v="57" actId="1076"/>
        <pc:sldMkLst>
          <pc:docMk/>
          <pc:sldMk cId="3662696162" sldId="263"/>
        </pc:sldMkLst>
        <pc:spChg chg="mod">
          <ac:chgData name="Marie Pier Scott-Boyer" userId="S::mariepier.scottboyer@crchudequebec.ulaval.ca::989e4179-cb6b-4975-87d9-5c0bf6331992" providerId="AD" clId="Web-{83756501-E23B-9FD9-68B5-7E0A81E17E31}" dt="2025-03-20T19:18:01.845" v="55" actId="20577"/>
          <ac:spMkLst>
            <pc:docMk/>
            <pc:sldMk cId="3662696162" sldId="263"/>
            <ac:spMk id="6" creationId="{A3B7A04A-6C64-D8B1-2F6C-403F54D1EBA8}"/>
          </ac:spMkLst>
        </pc:spChg>
        <pc:spChg chg="mod">
          <ac:chgData name="Marie Pier Scott-Boyer" userId="S::mariepier.scottboyer@crchudequebec.ulaval.ca::989e4179-cb6b-4975-87d9-5c0bf6331992" providerId="AD" clId="Web-{83756501-E23B-9FD9-68B5-7E0A81E17E31}" dt="2025-03-20T19:18:17.938" v="57" actId="1076"/>
          <ac:spMkLst>
            <pc:docMk/>
            <pc:sldMk cId="3662696162" sldId="263"/>
            <ac:spMk id="8" creationId="{918B5D26-B361-A741-FCF3-CFCBCBCB2180}"/>
          </ac:spMkLst>
        </pc:spChg>
      </pc:sldChg>
      <pc:sldChg chg="modSp">
        <pc:chgData name="Marie Pier Scott-Boyer" userId="S::mariepier.scottboyer@crchudequebec.ulaval.ca::989e4179-cb6b-4975-87d9-5c0bf6331992" providerId="AD" clId="Web-{83756501-E23B-9FD9-68B5-7E0A81E17E31}" dt="2025-03-20T18:53:29.404" v="15" actId="20577"/>
        <pc:sldMkLst>
          <pc:docMk/>
          <pc:sldMk cId="2181968466" sldId="357"/>
        </pc:sldMkLst>
      </pc:sldChg>
      <pc:sldChg chg="addSp delSp modSp">
        <pc:chgData name="Marie Pier Scott-Boyer" userId="S::mariepier.scottboyer@crchudequebec.ulaval.ca::989e4179-cb6b-4975-87d9-5c0bf6331992" providerId="AD" clId="Web-{83756501-E23B-9FD9-68B5-7E0A81E17E31}" dt="2025-03-20T19:28:44.871" v="303" actId="1076"/>
        <pc:sldMkLst>
          <pc:docMk/>
          <pc:sldMk cId="1458305652" sldId="3784"/>
        </pc:sldMkLst>
      </pc:sldChg>
      <pc:sldChg chg="modSp">
        <pc:chgData name="Marie Pier Scott-Boyer" userId="S::mariepier.scottboyer@crchudequebec.ulaval.ca::989e4179-cb6b-4975-87d9-5c0bf6331992" providerId="AD" clId="Web-{83756501-E23B-9FD9-68B5-7E0A81E17E31}" dt="2025-03-20T19:05:55.788" v="27" actId="20577"/>
        <pc:sldMkLst>
          <pc:docMk/>
          <pc:sldMk cId="224903264" sldId="3787"/>
        </pc:sldMkLst>
      </pc:sldChg>
      <pc:sldChg chg="modSp">
        <pc:chgData name="Marie Pier Scott-Boyer" userId="S::mariepier.scottboyer@crchudequebec.ulaval.ca::989e4179-cb6b-4975-87d9-5c0bf6331992" providerId="AD" clId="Web-{83756501-E23B-9FD9-68B5-7E0A81E17E31}" dt="2025-03-20T19:05:50.492" v="26" actId="20577"/>
        <pc:sldMkLst>
          <pc:docMk/>
          <pc:sldMk cId="1929014676" sldId="3791"/>
        </pc:sldMkLst>
      </pc:sldChg>
      <pc:sldChg chg="addSp delSp modSp ord">
        <pc:chgData name="Marie Pier Scott-Boyer" userId="S::mariepier.scottboyer@crchudequebec.ulaval.ca::989e4179-cb6b-4975-87d9-5c0bf6331992" providerId="AD" clId="Web-{83756501-E23B-9FD9-68B5-7E0A81E17E31}" dt="2025-03-20T19:47:46.486" v="437" actId="1076"/>
        <pc:sldMkLst>
          <pc:docMk/>
          <pc:sldMk cId="848764229" sldId="3795"/>
        </pc:sldMkLst>
      </pc:sldChg>
      <pc:sldChg chg="ord">
        <pc:chgData name="Marie Pier Scott-Boyer" userId="S::mariepier.scottboyer@crchudequebec.ulaval.ca::989e4179-cb6b-4975-87d9-5c0bf6331992" providerId="AD" clId="Web-{83756501-E23B-9FD9-68B5-7E0A81E17E31}" dt="2025-03-20T18:53:11.232" v="14"/>
        <pc:sldMkLst>
          <pc:docMk/>
          <pc:sldMk cId="2658667629" sldId="3798"/>
        </pc:sldMkLst>
      </pc:sldChg>
      <pc:sldChg chg="modSp">
        <pc:chgData name="Marie Pier Scott-Boyer" userId="S::mariepier.scottboyer@crchudequebec.ulaval.ca::989e4179-cb6b-4975-87d9-5c0bf6331992" providerId="AD" clId="Web-{83756501-E23B-9FD9-68B5-7E0A81E17E31}" dt="2025-03-20T19:29:19.339" v="311" actId="20577"/>
        <pc:sldMkLst>
          <pc:docMk/>
          <pc:sldMk cId="1056066270" sldId="3802"/>
        </pc:sldMkLst>
      </pc:sldChg>
      <pc:sldChg chg="addSp delSp modSp modCm">
        <pc:chgData name="Marie Pier Scott-Boyer" userId="S::mariepier.scottboyer@crchudequebec.ulaval.ca::989e4179-cb6b-4975-87d9-5c0bf6331992" providerId="AD" clId="Web-{83756501-E23B-9FD9-68B5-7E0A81E17E31}" dt="2025-03-20T19:36:21.211" v="412" actId="20577"/>
        <pc:sldMkLst>
          <pc:docMk/>
          <pc:sldMk cId="3723445774" sldId="3804"/>
        </pc:sldMkLst>
        <pc:extLst>
          <p:ext xmlns:p="http://purl.oclc.org/ooxml/presentationml/main" uri="{D6D511B9-2390-475A-947B-AFAB55BFBCF1}">
            <pc226:cmChg xmlns:pc226="http://schemas.microsoft.com/office/powerpoint/2022/06/main/command" chg="mod">
              <pc226:chgData name="Marie Pier Scott-Boyer" userId="S::mariepier.scottboyer@crchudequebec.ulaval.ca::989e4179-cb6b-4975-87d9-5c0bf6331992" providerId="AD" clId="Web-{83756501-E23B-9FD9-68B5-7E0A81E17E31}" dt="2025-03-20T19:07:44.647" v="28" actId="20577"/>
              <pc2:cmMkLst xmlns:pc2="http://schemas.microsoft.com/office/powerpoint/2019/9/main/command">
                <pc:docMk/>
                <pc:sldMk cId="3723445774" sldId="3804"/>
                <pc2:cmMk id="{862571B1-51F2-4016-88BA-DCB13A2547BF}"/>
              </pc2:cmMkLst>
            </pc226:cmChg>
          </p:ext>
        </pc:extLst>
      </pc:sldChg>
      <pc:sldChg chg="modSp del">
        <pc:chgData name="Marie Pier Scott-Boyer" userId="S::mariepier.scottboyer@crchudequebec.ulaval.ca::989e4179-cb6b-4975-87d9-5c0bf6331992" providerId="AD" clId="Web-{83756501-E23B-9FD9-68B5-7E0A81E17E31}" dt="2025-03-20T18:55:03.450" v="20"/>
        <pc:sldMkLst>
          <pc:docMk/>
          <pc:sldMk cId="204710552" sldId="3805"/>
        </pc:sldMkLst>
      </pc:sldChg>
      <pc:sldChg chg="new del">
        <pc:chgData name="Marie Pier Scott-Boyer" userId="S::mariepier.scottboyer@crchudequebec.ulaval.ca::989e4179-cb6b-4975-87d9-5c0bf6331992" providerId="AD" clId="Web-{83756501-E23B-9FD9-68B5-7E0A81E17E31}" dt="2025-03-20T19:31:20.588" v="323"/>
        <pc:sldMkLst>
          <pc:docMk/>
          <pc:sldMk cId="1091704071" sldId="3805"/>
        </pc:sldMkLst>
      </pc:sldChg>
      <pc:sldChg chg="addSp delSp modSp new">
        <pc:chgData name="Marie Pier Scott-Boyer" userId="S::mariepier.scottboyer@crchudequebec.ulaval.ca::989e4179-cb6b-4975-87d9-5c0bf6331992" providerId="AD" clId="Web-{83756501-E23B-9FD9-68B5-7E0A81E17E31}" dt="2025-03-20T19:47:57.392" v="440" actId="1076"/>
        <pc:sldMkLst>
          <pc:docMk/>
          <pc:sldMk cId="1769612001" sldId="3806"/>
        </pc:sldMkLst>
      </pc:sldChg>
    </pc:docChg>
  </pc:docChgLst>
  <pc:docChgLst>
    <pc:chgData name="Marie Pier Scott-Boyer" userId="S::mariepier.scottboyer@crchudequebec.ulaval.ca::989e4179-cb6b-4975-87d9-5c0bf6331992" providerId="AD" clId="Web-{648561DF-8D68-B868-7C68-E0951D1A5497}"/>
    <pc:docChg chg="modSld">
      <pc:chgData name="Marie Pier Scott-Boyer" userId="S::mariepier.scottboyer@crchudequebec.ulaval.ca::989e4179-cb6b-4975-87d9-5c0bf6331992" providerId="AD" clId="Web-{648561DF-8D68-B868-7C68-E0951D1A5497}" dt="2025-04-01T10:58:32.033" v="162" actId="14100"/>
      <pc:docMkLst>
        <pc:docMk/>
      </pc:docMkLst>
      <pc:sldChg chg="modSp">
        <pc:chgData name="Marie Pier Scott-Boyer" userId="S::mariepier.scottboyer@crchudequebec.ulaval.ca::989e4179-cb6b-4975-87d9-5c0bf6331992" providerId="AD" clId="Web-{648561DF-8D68-B868-7C68-E0951D1A5497}" dt="2025-04-01T10:56:25.673" v="152" actId="14100"/>
        <pc:sldMkLst>
          <pc:docMk/>
          <pc:sldMk cId="224903264" sldId="3787"/>
        </pc:sldMkLst>
      </pc:sldChg>
      <pc:sldChg chg="modSp modNotes">
        <pc:chgData name="Marie Pier Scott-Boyer" userId="S::mariepier.scottboyer@crchudequebec.ulaval.ca::989e4179-cb6b-4975-87d9-5c0bf6331992" providerId="AD" clId="Web-{648561DF-8D68-B868-7C68-E0951D1A5497}" dt="2025-03-31T15:18:18.292" v="134"/>
        <pc:sldMkLst>
          <pc:docMk/>
          <pc:sldMk cId="1929014676" sldId="3791"/>
        </pc:sldMkLst>
      </pc:sldChg>
      <pc:sldChg chg="addSp modSp">
        <pc:chgData name="Marie Pier Scott-Boyer" userId="S::mariepier.scottboyer@crchudequebec.ulaval.ca::989e4179-cb6b-4975-87d9-5c0bf6331992" providerId="AD" clId="Web-{648561DF-8D68-B868-7C68-E0951D1A5497}" dt="2025-04-01T10:58:32.033" v="162" actId="14100"/>
        <pc:sldMkLst>
          <pc:docMk/>
          <pc:sldMk cId="848764229" sldId="3795"/>
        </pc:sldMkLst>
      </pc:sldChg>
      <pc:sldChg chg="modSp">
        <pc:chgData name="Marie Pier Scott-Boyer" userId="S::mariepier.scottboyer@crchudequebec.ulaval.ca::989e4179-cb6b-4975-87d9-5c0bf6331992" providerId="AD" clId="Web-{648561DF-8D68-B868-7C68-E0951D1A5497}" dt="2025-04-01T10:57:14.236" v="155" actId="20577"/>
        <pc:sldMkLst>
          <pc:docMk/>
          <pc:sldMk cId="2658667629" sldId="3798"/>
        </pc:sldMkLst>
      </pc:sldChg>
      <pc:sldChg chg="delSp modSp modNotes">
        <pc:chgData name="Marie Pier Scott-Boyer" userId="S::mariepier.scottboyer@crchudequebec.ulaval.ca::989e4179-cb6b-4975-87d9-5c0bf6331992" providerId="AD" clId="Web-{648561DF-8D68-B868-7C68-E0951D1A5497}" dt="2025-04-01T10:55:29.500" v="148"/>
        <pc:sldMkLst>
          <pc:docMk/>
          <pc:sldMk cId="1056066270" sldId="3802"/>
        </pc:sldMkLst>
      </pc:sldChg>
    </pc:docChg>
  </pc:docChgLst>
  <pc:docChgLst>
    <pc:chgData name="Bastien Chassagnol" userId="2b72e1da-8316-4899-9cd7-96aa89135663" providerId="ADAL" clId="{6BD4F684-EBC4-46DB-AB35-B6DC50CCA389}"/>
    <pc:docChg chg="undo custSel modSld addMainMaster delMainMaster modMainMaster">
      <pc:chgData name="Bastien Chassagnol" userId="2b72e1da-8316-4899-9cd7-96aa89135663" providerId="ADAL" clId="{6BD4F684-EBC4-46DB-AB35-B6DC50CCA389}" dt="2025-03-16T23:39:55.361" v="79" actId="735"/>
      <pc:docMkLst>
        <pc:docMk/>
      </pc:docMkLst>
      <pc:sldChg chg="modSp">
        <pc:chgData name="Bastien Chassagnol" userId="2b72e1da-8316-4899-9cd7-96aa89135663" providerId="ADAL" clId="{6BD4F684-EBC4-46DB-AB35-B6DC50CCA389}" dt="2025-03-16T23:39:26.467" v="73"/>
        <pc:sldMkLst>
          <pc:docMk/>
          <pc:sldMk cId="3662696162" sldId="263"/>
        </pc:sldMkLst>
        <pc:spChg chg="mod">
          <ac:chgData name="Bastien Chassagnol" userId="2b72e1da-8316-4899-9cd7-96aa89135663" providerId="ADAL" clId="{6BD4F684-EBC4-46DB-AB35-B6DC50CCA389}" dt="2025-03-16T23:39:26.467" v="73"/>
          <ac:spMkLst>
            <pc:docMk/>
            <pc:sldMk cId="3662696162" sldId="263"/>
            <ac:spMk id="4" creationId="{20F36EBF-C4EB-F748-8261-27797AA7C80E}"/>
          </ac:spMkLst>
        </pc:spChg>
      </pc:sldChg>
      <pc:sldMasterChg chg="modSp mod modSldLayout sldLayoutOrd">
        <pc:chgData name="Bastien Chassagnol" userId="2b72e1da-8316-4899-9cd7-96aa89135663" providerId="ADAL" clId="{6BD4F684-EBC4-46DB-AB35-B6DC50CCA389}" dt="2025-03-16T23:39:55.361" v="79" actId="735"/>
        <pc:sldMasterMkLst>
          <pc:docMk/>
          <pc:sldMasterMk cId="1992796844" sldId="2147483648"/>
        </pc:sldMasterMkLst>
        <pc:spChg chg="mod">
          <ac:chgData name="Bastien Chassagnol" userId="2b72e1da-8316-4899-9cd7-96aa89135663" providerId="ADAL" clId="{6BD4F684-EBC4-46DB-AB35-B6DC50CCA389}" dt="2025-03-16T23:16:18.163" v="3" actId="113"/>
          <ac:spMkLst>
            <pc:docMk/>
            <pc:sldMasterMk cId="1992796844" sldId="2147483648"/>
            <ac:spMk id="2" creationId="{48221CDB-AE6C-6D48-CFBE-C8F63DF59E67}"/>
          </ac:spMkLst>
        </pc:spChg>
        <pc:spChg chg="mod">
          <ac:chgData name="Bastien Chassagnol" userId="2b72e1da-8316-4899-9cd7-96aa89135663" providerId="ADAL" clId="{6BD4F684-EBC4-46DB-AB35-B6DC50CCA389}" dt="2025-03-16T23:17:45.454" v="9" actId="255"/>
          <ac:spMkLst>
            <pc:docMk/>
            <pc:sldMasterMk cId="1992796844" sldId="2147483648"/>
            <ac:spMk id="3" creationId="{104908F0-0718-9BED-F893-F81F5ADB82A3}"/>
          </ac:spMkLst>
        </pc:spChg>
        <pc:spChg chg="mod">
          <ac:chgData name="Bastien Chassagnol" userId="2b72e1da-8316-4899-9cd7-96aa89135663" providerId="ADAL" clId="{6BD4F684-EBC4-46DB-AB35-B6DC50CCA389}" dt="2025-03-16T23:11:38.069" v="0" actId="2711"/>
          <ac:spMkLst>
            <pc:docMk/>
            <pc:sldMasterMk cId="1992796844" sldId="2147483648"/>
            <ac:spMk id="4" creationId="{A26F9813-BDEF-8E37-AB9B-ABBA9219389B}"/>
          </ac:spMkLst>
        </pc:spChg>
        <pc:spChg chg="mod">
          <ac:chgData name="Bastien Chassagnol" userId="2b72e1da-8316-4899-9cd7-96aa89135663" providerId="ADAL" clId="{6BD4F684-EBC4-46DB-AB35-B6DC50CCA389}" dt="2025-03-16T23:11:38.069" v="0" actId="2711"/>
          <ac:spMkLst>
            <pc:docMk/>
            <pc:sldMasterMk cId="1992796844" sldId="2147483648"/>
            <ac:spMk id="5" creationId="{83C8505A-4962-1EAB-D0F1-E547C63BCB90}"/>
          </ac:spMkLst>
        </pc:spChg>
        <pc:spChg chg="mod">
          <ac:chgData name="Bastien Chassagnol" userId="2b72e1da-8316-4899-9cd7-96aa89135663" providerId="ADAL" clId="{6BD4F684-EBC4-46DB-AB35-B6DC50CCA389}" dt="2025-03-16T23:11:38.069" v="0" actId="2711"/>
          <ac:spMkLst>
            <pc:docMk/>
            <pc:sldMasterMk cId="1992796844" sldId="2147483648"/>
            <ac:spMk id="6" creationId="{2C90029C-E6CC-8D56-8B87-2C349D631E81}"/>
          </ac:spMkLst>
        </pc:spChg>
        <pc:sldLayoutChg chg="addSp delSp modSp ord">
          <pc:chgData name="Bastien Chassagnol" userId="2b72e1da-8316-4899-9cd7-96aa89135663" providerId="ADAL" clId="{6BD4F684-EBC4-46DB-AB35-B6DC50CCA389}" dt="2025-03-16T23:39:51.498" v="78" actId="735"/>
          <pc:sldLayoutMkLst>
            <pc:docMk/>
            <pc:sldMasterMk cId="1992796844" sldId="2147483648"/>
            <pc:sldLayoutMk cId="2477707739" sldId="2147483649"/>
          </pc:sldLayoutMkLst>
          <pc:spChg chg="mod">
            <ac:chgData name="Bastien Chassagnol" userId="2b72e1da-8316-4899-9cd7-96aa89135663" providerId="ADAL" clId="{6BD4F684-EBC4-46DB-AB35-B6DC50CCA389}" dt="2025-03-16T23:24:35.299" v="18" actId="2711"/>
            <ac:spMkLst>
              <pc:docMk/>
              <pc:sldMasterMk cId="1992796844" sldId="2147483648"/>
              <pc:sldLayoutMk cId="2477707739" sldId="2147483649"/>
              <ac:spMk id="2" creationId="{989CEDAC-7A1A-6EE8-417B-A99F2BB0B654}"/>
            </ac:spMkLst>
          </pc:spChg>
          <pc:spChg chg="mod">
            <ac:chgData name="Bastien Chassagnol" userId="2b72e1da-8316-4899-9cd7-96aa89135663" providerId="ADAL" clId="{6BD4F684-EBC4-46DB-AB35-B6DC50CCA389}" dt="2025-03-16T23:24:35.299" v="18" actId="2711"/>
            <ac:spMkLst>
              <pc:docMk/>
              <pc:sldMasterMk cId="1992796844" sldId="2147483648"/>
              <pc:sldLayoutMk cId="2477707739" sldId="2147483649"/>
              <ac:spMk id="3" creationId="{A7B9AD56-630E-3166-7E7A-DCA383E98E66}"/>
            </ac:spMkLst>
          </pc:spChg>
          <pc:spChg chg="mod">
            <ac:chgData name="Bastien Chassagnol" userId="2b72e1da-8316-4899-9cd7-96aa89135663" providerId="ADAL" clId="{6BD4F684-EBC4-46DB-AB35-B6DC50CCA389}" dt="2025-03-16T23:24:35.299" v="18" actId="2711"/>
            <ac:spMkLst>
              <pc:docMk/>
              <pc:sldMasterMk cId="1992796844" sldId="2147483648"/>
              <pc:sldLayoutMk cId="2477707739" sldId="2147483649"/>
              <ac:spMk id="21" creationId="{8CDA4E07-53F0-58BD-87A8-FF85F77DC097}"/>
            </ac:spMkLst>
          </pc:spChg>
          <pc:grpChg chg="mod">
            <ac:chgData name="Bastien Chassagnol" userId="2b72e1da-8316-4899-9cd7-96aa89135663" providerId="ADAL" clId="{6BD4F684-EBC4-46DB-AB35-B6DC50CCA389}" dt="2025-03-16T23:24:35.299" v="18" actId="2711"/>
            <ac:grpSpMkLst>
              <pc:docMk/>
              <pc:sldMasterMk cId="1992796844" sldId="2147483648"/>
              <pc:sldLayoutMk cId="2477707739" sldId="2147483649"/>
              <ac:grpSpMk id="7" creationId="{A1D31035-47A3-A644-AE5E-81AE2D1D975B}"/>
            </ac:grpSpMkLst>
          </pc:grpChg>
          <pc:picChg chg="mod">
            <ac:chgData name="Bastien Chassagnol" userId="2b72e1da-8316-4899-9cd7-96aa89135663" providerId="ADAL" clId="{6BD4F684-EBC4-46DB-AB35-B6DC50CCA389}" dt="2025-03-16T23:24:35.299" v="18" actId="2711"/>
            <ac:picMkLst>
              <pc:docMk/>
              <pc:sldMasterMk cId="1992796844" sldId="2147483648"/>
              <pc:sldLayoutMk cId="2477707739" sldId="2147483649"/>
              <ac:picMk id="20" creationId="{A22FD8AA-DB84-B087-EEEB-CDCA7F6B7E48}"/>
            </ac:picMkLst>
          </pc:picChg>
        </pc:sldLayoutChg>
        <pc:sldLayoutChg chg="modSp mod ord">
          <pc:chgData name="Bastien Chassagnol" userId="2b72e1da-8316-4899-9cd7-96aa89135663" providerId="ADAL" clId="{6BD4F684-EBC4-46DB-AB35-B6DC50CCA389}" dt="2025-03-16T23:35:02.577" v="58" actId="255"/>
          <pc:sldLayoutMkLst>
            <pc:docMk/>
            <pc:sldMasterMk cId="1992796844" sldId="2147483648"/>
            <pc:sldLayoutMk cId="3619393602" sldId="2147483650"/>
          </pc:sldLayoutMkLst>
        </pc:sldLayoutChg>
        <pc:sldLayoutChg chg="addSp delSp modSp mod">
          <pc:chgData name="Bastien Chassagnol" userId="2b72e1da-8316-4899-9cd7-96aa89135663" providerId="ADAL" clId="{6BD4F684-EBC4-46DB-AB35-B6DC50CCA389}" dt="2025-03-16T23:36:01.236" v="67" actId="1076"/>
          <pc:sldLayoutMkLst>
            <pc:docMk/>
            <pc:sldMasterMk cId="1992796844" sldId="2147483648"/>
            <pc:sldLayoutMk cId="2085175776" sldId="2147483651"/>
          </pc:sldLayoutMkLst>
        </pc:sldLayoutChg>
        <pc:sldLayoutChg chg="addSp delSp modSp mod ord">
          <pc:chgData name="Bastien Chassagnol" userId="2b72e1da-8316-4899-9cd7-96aa89135663" providerId="ADAL" clId="{6BD4F684-EBC4-46DB-AB35-B6DC50CCA389}" dt="2025-03-16T23:36:12.795" v="70" actId="1076"/>
          <pc:sldLayoutMkLst>
            <pc:docMk/>
            <pc:sldMasterMk cId="1992796844" sldId="2147483648"/>
            <pc:sldLayoutMk cId="2847629279" sldId="2147483653"/>
          </pc:sldLayoutMkLst>
          <pc:spChg chg="mod">
            <ac:chgData name="Bastien Chassagnol" userId="2b72e1da-8316-4899-9cd7-96aa89135663" providerId="ADAL" clId="{6BD4F684-EBC4-46DB-AB35-B6DC50CCA389}" dt="2025-03-16T23:25:08.012" v="22" actId="255"/>
            <ac:spMkLst>
              <pc:docMk/>
              <pc:sldMasterMk cId="1992796844" sldId="2147483648"/>
              <pc:sldLayoutMk cId="2847629279" sldId="2147483653"/>
              <ac:spMk id="2" creationId="{8E579F30-C794-CCD5-886D-EA47AB397B2B}"/>
            </ac:spMkLst>
          </pc:spChg>
          <pc:spChg chg="mod">
            <ac:chgData name="Bastien Chassagnol" userId="2b72e1da-8316-4899-9cd7-96aa89135663" providerId="ADAL" clId="{6BD4F684-EBC4-46DB-AB35-B6DC50CCA389}" dt="2025-03-16T23:36:07.690" v="69" actId="1076"/>
            <ac:spMkLst>
              <pc:docMk/>
              <pc:sldMasterMk cId="1992796844" sldId="2147483648"/>
              <pc:sldLayoutMk cId="2847629279" sldId="2147483653"/>
              <ac:spMk id="3" creationId="{C0BD2A00-3555-4460-3122-DB8D4E5596FF}"/>
            </ac:spMkLst>
          </pc:spChg>
          <pc:spChg chg="add mod">
            <ac:chgData name="Bastien Chassagnol" userId="2b72e1da-8316-4899-9cd7-96aa89135663" providerId="ADAL" clId="{6BD4F684-EBC4-46DB-AB35-B6DC50CCA389}" dt="2025-03-16T23:36:12.795" v="70" actId="1076"/>
            <ac:spMkLst>
              <pc:docMk/>
              <pc:sldMasterMk cId="1992796844" sldId="2147483648"/>
              <pc:sldLayoutMk cId="2847629279" sldId="2147483653"/>
              <ac:spMk id="4" creationId="{DD72423C-1BFB-91B4-B46A-BDE01BE9D088}"/>
            </ac:spMkLst>
          </pc:spChg>
          <pc:spChg chg="add mod">
            <ac:chgData name="Bastien Chassagnol" userId="2b72e1da-8316-4899-9cd7-96aa89135663" providerId="ADAL" clId="{6BD4F684-EBC4-46DB-AB35-B6DC50CCA389}" dt="2025-03-16T23:35:37.722" v="63" actId="1076"/>
            <ac:spMkLst>
              <pc:docMk/>
              <pc:sldMasterMk cId="1992796844" sldId="2147483648"/>
              <pc:sldLayoutMk cId="2847629279" sldId="2147483653"/>
              <ac:spMk id="5" creationId="{3FD0B15E-B57F-7FD1-4056-61F2B313E991}"/>
            </ac:spMkLst>
          </pc:spChg>
          <pc:spChg chg="add mod">
            <ac:chgData name="Bastien Chassagnol" userId="2b72e1da-8316-4899-9cd7-96aa89135663" providerId="ADAL" clId="{6BD4F684-EBC4-46DB-AB35-B6DC50CCA389}" dt="2025-03-16T23:35:37.722" v="63" actId="1076"/>
            <ac:spMkLst>
              <pc:docMk/>
              <pc:sldMasterMk cId="1992796844" sldId="2147483648"/>
              <pc:sldLayoutMk cId="2847629279" sldId="2147483653"/>
              <ac:spMk id="6" creationId="{594CF5A4-E59A-B3FE-E82A-499AE6944C9F}"/>
            </ac:spMkLst>
          </pc:spChg>
          <pc:spChg chg="add mod">
            <ac:chgData name="Bastien Chassagnol" userId="2b72e1da-8316-4899-9cd7-96aa89135663" providerId="ADAL" clId="{6BD4F684-EBC4-46DB-AB35-B6DC50CCA389}" dt="2025-03-16T23:35:37.722" v="63" actId="1076"/>
            <ac:spMkLst>
              <pc:docMk/>
              <pc:sldMasterMk cId="1992796844" sldId="2147483648"/>
              <pc:sldLayoutMk cId="2847629279" sldId="2147483653"/>
              <ac:spMk id="7" creationId="{3C6F026D-EEE1-34A5-8C11-0418788781E0}"/>
            </ac:spMkLst>
          </pc:spChg>
        </pc:sldLayoutChg>
        <pc:sldLayoutChg chg="modSp">
          <pc:chgData name="Bastien Chassagnol" userId="2b72e1da-8316-4899-9cd7-96aa89135663" providerId="ADAL" clId="{6BD4F684-EBC4-46DB-AB35-B6DC50CCA389}" dt="2025-03-16T23:39:55.361" v="79" actId="735"/>
          <pc:sldLayoutMkLst>
            <pc:docMk/>
            <pc:sldMasterMk cId="1992796844" sldId="2147483648"/>
            <pc:sldLayoutMk cId="434582825" sldId="2147483666"/>
          </pc:sldLayoutMkLst>
        </pc:sldLayoutChg>
        <pc:sldLayoutChg chg="delSp mod">
          <pc:chgData name="Bastien Chassagnol" userId="2b72e1da-8316-4899-9cd7-96aa89135663" providerId="ADAL" clId="{6BD4F684-EBC4-46DB-AB35-B6DC50CCA389}" dt="2025-03-16T23:38:50.291" v="71" actId="478"/>
          <pc:sldLayoutMkLst>
            <pc:docMk/>
            <pc:sldMasterMk cId="1992796844" sldId="2147483648"/>
            <pc:sldLayoutMk cId="1243693822" sldId="2147483667"/>
          </pc:sldLayoutMkLst>
        </pc:sldLayoutChg>
      </pc:sldMasterChg>
      <pc:sldMasterChg chg="new del mod addSldLayout">
        <pc:chgData name="Bastien Chassagnol" userId="2b72e1da-8316-4899-9cd7-96aa89135663" providerId="ADAL" clId="{6BD4F684-EBC4-46DB-AB35-B6DC50CCA389}" dt="2025-03-16T23:28:21.922" v="40" actId="2696"/>
        <pc:sldMasterMkLst>
          <pc:docMk/>
          <pc:sldMasterMk cId="2836136377" sldId="2147483667"/>
        </pc:sldMasterMkLst>
        <pc:sldLayoutChg chg="new replId">
          <pc:chgData name="Bastien Chassagnol" userId="2b72e1da-8316-4899-9cd7-96aa89135663" providerId="ADAL" clId="{6BD4F684-EBC4-46DB-AB35-B6DC50CCA389}" dt="2025-03-16T23:28:06.496" v="39" actId="6938"/>
          <pc:sldLayoutMkLst>
            <pc:docMk/>
            <pc:sldMasterMk cId="2836136377" sldId="2147483667"/>
            <pc:sldLayoutMk cId="102853597" sldId="2147483668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28:06.496" v="39" actId="6938"/>
          <pc:sldLayoutMkLst>
            <pc:docMk/>
            <pc:sldMasterMk cId="2836136377" sldId="2147483667"/>
            <pc:sldLayoutMk cId="198830010" sldId="2147483669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28:06.496" v="39" actId="6938"/>
          <pc:sldLayoutMkLst>
            <pc:docMk/>
            <pc:sldMasterMk cId="2836136377" sldId="2147483667"/>
            <pc:sldLayoutMk cId="2770827769" sldId="2147483670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28:06.496" v="39" actId="6938"/>
          <pc:sldLayoutMkLst>
            <pc:docMk/>
            <pc:sldMasterMk cId="2836136377" sldId="2147483667"/>
            <pc:sldLayoutMk cId="1063066501" sldId="2147483671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28:06.496" v="39" actId="6938"/>
          <pc:sldLayoutMkLst>
            <pc:docMk/>
            <pc:sldMasterMk cId="2836136377" sldId="2147483667"/>
            <pc:sldLayoutMk cId="386516043" sldId="2147483672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28:06.496" v="39" actId="6938"/>
          <pc:sldLayoutMkLst>
            <pc:docMk/>
            <pc:sldMasterMk cId="2836136377" sldId="2147483667"/>
            <pc:sldLayoutMk cId="1894980801" sldId="2147483673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28:06.496" v="39" actId="6938"/>
          <pc:sldLayoutMkLst>
            <pc:docMk/>
            <pc:sldMasterMk cId="2836136377" sldId="2147483667"/>
            <pc:sldLayoutMk cId="1094207963" sldId="2147483674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28:06.496" v="39" actId="6938"/>
          <pc:sldLayoutMkLst>
            <pc:docMk/>
            <pc:sldMasterMk cId="2836136377" sldId="2147483667"/>
            <pc:sldLayoutMk cId="4056519604" sldId="2147483675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28:06.496" v="39" actId="6938"/>
          <pc:sldLayoutMkLst>
            <pc:docMk/>
            <pc:sldMasterMk cId="2836136377" sldId="2147483667"/>
            <pc:sldLayoutMk cId="3290297672" sldId="2147483676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28:06.496" v="39" actId="6938"/>
          <pc:sldLayoutMkLst>
            <pc:docMk/>
            <pc:sldMasterMk cId="2836136377" sldId="2147483667"/>
            <pc:sldLayoutMk cId="2788288201" sldId="2147483677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28:06.496" v="39" actId="6938"/>
          <pc:sldLayoutMkLst>
            <pc:docMk/>
            <pc:sldMasterMk cId="2836136377" sldId="2147483667"/>
            <pc:sldLayoutMk cId="2149136742" sldId="2147483678"/>
          </pc:sldLayoutMkLst>
        </pc:sldLayoutChg>
      </pc:sldMasterChg>
      <pc:sldMasterChg chg="new del mod addSldLayout">
        <pc:chgData name="Bastien Chassagnol" userId="2b72e1da-8316-4899-9cd7-96aa89135663" providerId="ADAL" clId="{6BD4F684-EBC4-46DB-AB35-B6DC50CCA389}" dt="2025-03-16T23:35:21.626" v="60" actId="2696"/>
        <pc:sldMasterMkLst>
          <pc:docMk/>
          <pc:sldMasterMk cId="3774021607" sldId="2147483667"/>
        </pc:sldMasterMkLst>
        <pc:sldLayoutChg chg="new replId">
          <pc:chgData name="Bastien Chassagnol" userId="2b72e1da-8316-4899-9cd7-96aa89135663" providerId="ADAL" clId="{6BD4F684-EBC4-46DB-AB35-B6DC50CCA389}" dt="2025-03-16T23:35:17.381" v="59" actId="6938"/>
          <pc:sldLayoutMkLst>
            <pc:docMk/>
            <pc:sldMasterMk cId="3774021607" sldId="2147483667"/>
            <pc:sldLayoutMk cId="1002081680" sldId="2147483668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35:17.381" v="59" actId="6938"/>
          <pc:sldLayoutMkLst>
            <pc:docMk/>
            <pc:sldMasterMk cId="3774021607" sldId="2147483667"/>
            <pc:sldLayoutMk cId="1156880388" sldId="2147483669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35:17.381" v="59" actId="6938"/>
          <pc:sldLayoutMkLst>
            <pc:docMk/>
            <pc:sldMasterMk cId="3774021607" sldId="2147483667"/>
            <pc:sldLayoutMk cId="4291066106" sldId="2147483670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35:17.381" v="59" actId="6938"/>
          <pc:sldLayoutMkLst>
            <pc:docMk/>
            <pc:sldMasterMk cId="3774021607" sldId="2147483667"/>
            <pc:sldLayoutMk cId="2550774918" sldId="2147483671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35:17.381" v="59" actId="6938"/>
          <pc:sldLayoutMkLst>
            <pc:docMk/>
            <pc:sldMasterMk cId="3774021607" sldId="2147483667"/>
            <pc:sldLayoutMk cId="4138345756" sldId="2147483672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35:17.381" v="59" actId="6938"/>
          <pc:sldLayoutMkLst>
            <pc:docMk/>
            <pc:sldMasterMk cId="3774021607" sldId="2147483667"/>
            <pc:sldLayoutMk cId="2510247803" sldId="2147483673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35:17.381" v="59" actId="6938"/>
          <pc:sldLayoutMkLst>
            <pc:docMk/>
            <pc:sldMasterMk cId="3774021607" sldId="2147483667"/>
            <pc:sldLayoutMk cId="887682166" sldId="2147483674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35:17.381" v="59" actId="6938"/>
          <pc:sldLayoutMkLst>
            <pc:docMk/>
            <pc:sldMasterMk cId="3774021607" sldId="2147483667"/>
            <pc:sldLayoutMk cId="2454129388" sldId="2147483675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35:17.381" v="59" actId="6938"/>
          <pc:sldLayoutMkLst>
            <pc:docMk/>
            <pc:sldMasterMk cId="3774021607" sldId="2147483667"/>
            <pc:sldLayoutMk cId="2046886638" sldId="2147483676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35:17.381" v="59" actId="6938"/>
          <pc:sldLayoutMkLst>
            <pc:docMk/>
            <pc:sldMasterMk cId="3774021607" sldId="2147483667"/>
            <pc:sldLayoutMk cId="1876586207" sldId="2147483677"/>
          </pc:sldLayoutMkLst>
        </pc:sldLayoutChg>
        <pc:sldLayoutChg chg="new replId">
          <pc:chgData name="Bastien Chassagnol" userId="2b72e1da-8316-4899-9cd7-96aa89135663" providerId="ADAL" clId="{6BD4F684-EBC4-46DB-AB35-B6DC50CCA389}" dt="2025-03-16T23:35:17.381" v="59" actId="6938"/>
          <pc:sldLayoutMkLst>
            <pc:docMk/>
            <pc:sldMasterMk cId="3774021607" sldId="2147483667"/>
            <pc:sldLayoutMk cId="1797803314" sldId="214748367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B1805-5F7E-A23B-C14D-36A261424C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A4707A-6C42-AF44-B65D-8C7ABC2ABC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43721-7A91-4BE2-A404-7CD58291E95B}" type="datetimeFigureOut">
              <a:rPr lang="fr-FR" smtClean="0"/>
              <a:t>23/04/2025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01A39C-1823-8C25-A3EF-4CC0E8B58E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5FBAF6-AC04-204E-5D41-68BF497490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51DB8-35C5-4FDD-844E-0283AF5EC0C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763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88B0E-E5D9-402E-A9CF-436D911587B9}" type="datetimeFigureOut">
              <a:rPr lang="fr-CA" smtClean="0"/>
              <a:t>2025-04-23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EF4EC-32EE-457B-BA3E-BAFED1CD940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231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1.png"/><Relationship Id="rId1" Type="http://purl.oclc.org/ooxml/officeDocument/relationships/slideMaster" Target="../slideMasters/slideMaster1.xml"/><Relationship Id="rId6" Type="http://purl.oclc.org/ooxml/officeDocument/relationships/image" Target="../media/image5.png"/><Relationship Id="rId5" Type="http://purl.oclc.org/ooxml/officeDocument/relationships/image" Target="../media/image4.png"/><Relationship Id="rId4" Type="http://purl.oclc.org/ooxml/officeDocument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bg>
      <p:bgPr>
        <a:gradFill flip="none" rotWithShape="1">
          <a:gsLst>
            <a:gs pos="73%">
              <a:srgbClr val="E5F7FB"/>
            </a:gs>
            <a:gs pos="100%">
              <a:srgbClr val="CAEEF6"/>
            </a:gs>
            <a:gs pos="53%">
              <a:srgbClr val="F2FBFD"/>
            </a:gs>
            <a:gs pos="0%">
              <a:schemeClr val="bg1"/>
            </a:gs>
          </a:gsLst>
          <a:lin ang="7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A22FD8AA-DB84-B087-EEEB-CDCA7F6B7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6%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.136%"/>
          <a:stretch/>
        </p:blipFill>
        <p:spPr>
          <a:xfrm>
            <a:off x="2089693" y="-6"/>
            <a:ext cx="1010230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CDA4E07-53F0-58BD-87A8-FF85F77DC097}"/>
              </a:ext>
            </a:extLst>
          </p:cNvPr>
          <p:cNvSpPr/>
          <p:nvPr userDrawn="1"/>
        </p:nvSpPr>
        <p:spPr>
          <a:xfrm>
            <a:off x="0" y="1851200"/>
            <a:ext cx="12192000" cy="3155600"/>
          </a:xfrm>
          <a:prstGeom prst="rect">
            <a:avLst/>
          </a:prstGeom>
          <a:solidFill>
            <a:schemeClr val="bg1">
              <a:alpha val="60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EDAC-7A1A-6EE8-417B-A99F2BB0B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540" y="2222937"/>
            <a:ext cx="8884920" cy="1557850"/>
          </a:xfrm>
          <a:noFill/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1A468F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9AD56-630E-3166-7E7A-DCA383E98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540" y="3796552"/>
            <a:ext cx="8884920" cy="640491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accent3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1D31035-47A3-A644-AE5E-81AE2D1D975B}"/>
              </a:ext>
            </a:extLst>
          </p:cNvPr>
          <p:cNvGrpSpPr/>
          <p:nvPr userDrawn="1"/>
        </p:nvGrpSpPr>
        <p:grpSpPr>
          <a:xfrm>
            <a:off x="2140473" y="5825269"/>
            <a:ext cx="7911055" cy="807448"/>
            <a:chOff x="1794266" y="5825269"/>
            <a:chExt cx="7911055" cy="807448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1A1ECE79-28EE-F3D5-5764-A00E648865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342" y="5825269"/>
              <a:ext cx="882762" cy="807448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105A767-2F19-CDAD-AE18-29BAC3B8A1B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3017" y="5878788"/>
              <a:ext cx="692304" cy="700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8A7EE48-A0AE-6A42-BC16-35D7AAEB5C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266" y="5978006"/>
              <a:ext cx="1164000" cy="501975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5695586-8522-014F-8EBA-661CE3A5DD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180" y="5895788"/>
              <a:ext cx="1628762" cy="666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7707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re et contenu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9F30-C794-CCD5-886D-EA47AB39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908" y="88233"/>
            <a:ext cx="11628120" cy="339214"/>
          </a:xfrm>
        </p:spPr>
        <p:txBody>
          <a:bodyPr/>
          <a:lstStyle>
            <a:lvl1pPr>
              <a:defRPr sz="3200" b="1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2A00-3555-4460-3122-DB8D4E55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0325"/>
            <a:ext cx="11628120" cy="5800787"/>
          </a:xfrm>
        </p:spPr>
        <p:txBody>
          <a:bodyPr>
            <a:normAutofit/>
          </a:bodyPr>
          <a:lstStyle>
            <a:lvl1pPr marL="2286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20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6858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8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2pPr>
            <a:lvl3pPr marL="11430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6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3pPr>
            <a:lvl4pPr marL="16002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6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4pPr>
            <a:lvl5pPr marL="20574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4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72423C-1BFB-91B4-B46A-BDE01BE9D088}"/>
              </a:ext>
            </a:extLst>
          </p:cNvPr>
          <p:cNvSpPr/>
          <p:nvPr userDrawn="1"/>
        </p:nvSpPr>
        <p:spPr>
          <a:xfrm>
            <a:off x="0" y="6314570"/>
            <a:ext cx="12192000" cy="540000"/>
          </a:xfrm>
          <a:prstGeom prst="rect">
            <a:avLst/>
          </a:prstGeom>
          <a:gradFill flip="none" rotWithShape="1">
            <a:gsLst>
              <a:gs pos="100%">
                <a:srgbClr val="CAEEF6"/>
              </a:gs>
              <a:gs pos="38%">
                <a:srgbClr val="F2FBFD"/>
              </a:gs>
              <a:gs pos="0%">
                <a:schemeClr val="bg2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solidFill>
                <a:srgbClr val="242269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FD0B15E-B57F-7FD1-4056-61F2B313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24726" y="6647655"/>
            <a:ext cx="2743200" cy="173037"/>
          </a:xfrm>
        </p:spPr>
        <p:txBody>
          <a:bodyPr/>
          <a:lstStyle>
            <a:lvl1pPr algn="ctr">
              <a:defRPr sz="14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endParaRPr lang="fr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4CF5A4-E59A-B3FE-E82A-499AE6944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1" y="6647655"/>
            <a:ext cx="4867275" cy="173037"/>
          </a:xfrm>
        </p:spPr>
        <p:txBody>
          <a:bodyPr/>
          <a:lstStyle>
            <a:lvl1pPr>
              <a:defRPr sz="14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endParaRPr lang="fr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6F026D-EEE1-34A5-8C11-04187887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425" y="6647655"/>
            <a:ext cx="1171575" cy="173037"/>
          </a:xfrm>
        </p:spPr>
        <p:txBody>
          <a:bodyPr/>
          <a:lstStyle>
            <a:lvl1pPr>
              <a:defRPr sz="14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fld id="{15BB2DCC-42BE-4FBD-ACE4-341291A747B9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7629279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 userDrawn="1">
  <p:cSld name="1_Titre et contenu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9F30-C794-CCD5-886D-EA47AB39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" y="88490"/>
            <a:ext cx="11628120" cy="339214"/>
          </a:xfrm>
        </p:spPr>
        <p:txBody>
          <a:bodyPr/>
          <a:lstStyle>
            <a:lvl1pPr>
              <a:defRPr sz="3200" b="1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2A00-3555-4460-3122-DB8D4E55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" y="528607"/>
            <a:ext cx="11628120" cy="1820894"/>
          </a:xfrm>
        </p:spPr>
        <p:txBody>
          <a:bodyPr>
            <a:normAutofit/>
          </a:bodyPr>
          <a:lstStyle>
            <a:lvl1pPr marL="2286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20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6858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8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2pPr>
            <a:lvl3pPr marL="11430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6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3pPr>
            <a:lvl4pPr marL="16002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6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4pPr>
            <a:lvl5pPr marL="2057400" indent="-228600">
              <a:buClr>
                <a:srgbClr val="1A468F"/>
              </a:buClr>
              <a:buFont typeface="Wingdings" panose="05000000000000000000" pitchFamily="2" charset="2"/>
              <a:buChar char="§"/>
              <a:defRPr sz="14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FD0B15E-B57F-7FD1-4056-61F2B313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24726" y="6647655"/>
            <a:ext cx="2743200" cy="173037"/>
          </a:xfrm>
        </p:spPr>
        <p:txBody>
          <a:bodyPr/>
          <a:lstStyle>
            <a:lvl1pPr algn="ctr">
              <a:defRPr sz="14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endParaRPr lang="fr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4CF5A4-E59A-B3FE-E82A-499AE6944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1" y="6647655"/>
            <a:ext cx="4867275" cy="173037"/>
          </a:xfrm>
        </p:spPr>
        <p:txBody>
          <a:bodyPr/>
          <a:lstStyle>
            <a:lvl1pPr>
              <a:defRPr sz="14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endParaRPr lang="fr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6F026D-EEE1-34A5-8C11-04187887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425" y="6647655"/>
            <a:ext cx="1171575" cy="173037"/>
          </a:xfrm>
        </p:spPr>
        <p:txBody>
          <a:bodyPr/>
          <a:lstStyle>
            <a:lvl1pPr>
              <a:defRPr sz="14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fld id="{15BB2DCC-42BE-4FBD-ACE4-341291A747B9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4F302-D08C-C5CD-003F-38727FEBD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000" y="3429000"/>
            <a:ext cx="3136900" cy="1587500"/>
          </a:xfrm>
        </p:spPr>
        <p:txBody>
          <a:bodyPr/>
          <a:lstStyle>
            <a:lvl1pPr>
              <a:defRPr>
                <a:solidFill>
                  <a:srgbClr val="242269"/>
                </a:solidFill>
              </a:defRPr>
            </a:lvl1pPr>
            <a:lvl2pPr>
              <a:defRPr>
                <a:solidFill>
                  <a:srgbClr val="242269"/>
                </a:solidFill>
              </a:defRPr>
            </a:lvl2pPr>
            <a:lvl3pPr>
              <a:defRPr>
                <a:solidFill>
                  <a:srgbClr val="242269"/>
                </a:solidFill>
              </a:defRPr>
            </a:lvl3pPr>
            <a:lvl4pPr>
              <a:defRPr>
                <a:solidFill>
                  <a:srgbClr val="242269"/>
                </a:solidFill>
              </a:defRPr>
            </a:lvl4pPr>
            <a:lvl5pPr>
              <a:defRPr>
                <a:solidFill>
                  <a:srgbClr val="24226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693822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7D6-6EFC-CB98-7F8D-B75B1E41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F1BDE-9440-45FC-A312-48586B355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876C3-12D1-BBEC-3949-00B107EB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8EF3-9100-4DE2-9728-62293A2F0562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FFD46-32D7-E8F4-5B57-60150853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65135-D79D-059C-EDD7-3F850488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6C5D-B194-4061-B85F-DFF029251C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32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3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5" Type="http://purl.oclc.org/ooxml/officeDocument/relationships/theme" Target="../theme/theme1.xml"/><Relationship Id="rId4" Type="http://purl.oclc.org/ooxml/officeDocument/relationships/slideLayout" Target="../slideLayouts/slideLayout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21CDB-AE6C-6D48-CFBE-C8F63DF5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94" y="136525"/>
            <a:ext cx="1181501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908F0-0718-9BED-F893-F81F5ADB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494" y="541421"/>
            <a:ext cx="11815010" cy="5635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F9813-BDEF-8E37-AB9B-ABBA92193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fld id="{843AD828-305F-40D7-9E36-01455B1923AE}" type="datetime1">
              <a:rPr lang="fr-CA" smtClean="0"/>
              <a:pPr/>
              <a:t>2025-04-23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8505A-4962-1EAB-D0F1-E547C63BC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029C-E6CC-8D56-8B87-2C349D631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242269"/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fld id="{15BB2DCC-42BE-4FBD-ACE4-341291A747B9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279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7" r:id="rId3"/>
    <p:sldLayoutId id="2147483668" r:id="rId4"/>
  </p:sldLayoutIdLst>
  <p:hf hdr="0"/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3200" b="1" kern="1200">
          <a:solidFill>
            <a:srgbClr val="242269"/>
          </a:solidFill>
          <a:latin typeface="Century Gothic" panose="020B0502020202020204" pitchFamily="34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242269"/>
          </a:solidFill>
          <a:latin typeface="Century Gothic" panose="020B0502020202020204" pitchFamily="34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42269"/>
          </a:solidFill>
          <a:latin typeface="Century Gothic" panose="020B0502020202020204" pitchFamily="34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242269"/>
          </a:solidFill>
          <a:latin typeface="Century Gothic" panose="020B0502020202020204" pitchFamily="34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242269"/>
          </a:solidFill>
          <a:latin typeface="Century Gothic" panose="020B0502020202020204" pitchFamily="34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242269"/>
          </a:solidFill>
          <a:latin typeface="Century Gothic" panose="020B0502020202020204" pitchFamily="34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hyperlink" Target="https://github.com/bastienchassagnol/CCCSTBench-Book" TargetMode="Externa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tags" Target="../tags/tag2.xml"/><Relationship Id="rId1" Type="http://purl.oclc.org/ooxml/officeDocument/relationships/tags" Target="../tags/tag1.xml"/><Relationship Id="rId5" Type="http://purl.oclc.org/ooxml/officeDocument/relationships/image" Target="../media/image15.png"/><Relationship Id="rId4" Type="http://purl.oclc.org/ooxml/officeDocument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purl.oclc.org/ooxml/officeDocument/relationships/image" Target="../media/image16.png"/><Relationship Id="rId1" Type="http://purl.oclc.org/ooxml/officeDocument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purl.oclc.org/ooxml/officeDocument/relationships/image" Target="../media/image17.png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purl.oclc.org/ooxml/officeDocument/relationships/image" Target="../media/image18.pn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image" Target="../media/image19.png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1.png"/><Relationship Id="rId2" Type="http://purl.oclc.org/ooxml/officeDocument/relationships/image" Target="../media/image20.png"/><Relationship Id="rId1" Type="http://purl.oclc.org/ooxml/officeDocument/relationships/slideLayout" Target="../slideLayouts/slideLayout3.xml"/><Relationship Id="rId4" Type="http://purl.oclc.org/ooxml/officeDocument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4.png"/><Relationship Id="rId2" Type="http://purl.oclc.org/ooxml/officeDocument/relationships/image" Target="../media/image23.png"/><Relationship Id="rId1" Type="http://purl.oclc.org/ooxml/officeDocument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6.png"/><Relationship Id="rId2" Type="http://purl.oclc.org/ooxml/officeDocument/relationships/image" Target="../media/image25.png"/><Relationship Id="rId1" Type="http://purl.oclc.org/ooxml/officeDocument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hyperlink" Target="https://umontreal.scholaris.ca/bitstreams/83d64aa1-da20-4a6f-8ae0-9dcb0165417d/download" TargetMode="External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6.png"/><Relationship Id="rId2" Type="http://purl.oclc.org/ooxml/officeDocument/relationships/hyperlink" Target="https://umontreal.scholaris.ca/bitstreams/83d64aa1-da20-4a6f-8ae0-9dcb0165417d/download" TargetMode="External"/><Relationship Id="rId1" Type="http://purl.oclc.org/ooxml/officeDocument/relationships/slideLayout" Target="../slideLayouts/slideLayout2.xml"/><Relationship Id="rId4" Type="http://purl.oclc.org/ooxml/officeDocument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9.png"/><Relationship Id="rId2" Type="http://purl.oclc.org/ooxml/officeDocument/relationships/image" Target="../media/image8.png"/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11.png"/><Relationship Id="rId2" Type="http://purl.oclc.org/ooxml/officeDocument/relationships/image" Target="../media/image10.png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12.pn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hyperlink" Target="https://rdrr.io/pkg/GenomicFeatures/man/makeTxDbFromUCSC.html" TargetMode="External"/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hyperlink" Target="https://arnauddroitlab.github.io/cartagene-gwas/" TargetMode="External"/><Relationship Id="rId2" Type="http://purl.oclc.org/ooxml/officeDocument/relationships/hyperlink" Target="https://github.com/ArnaudDroitLab/cartagene-gwas" TargetMode="External"/><Relationship Id="rId1" Type="http://purl.oclc.org/ooxml/officeDocument/relationships/slideLayout" Target="../slideLayouts/slideLayout2.xml"/><Relationship Id="rId5" Type="http://purl.oclc.org/ooxml/officeDocument/relationships/hyperlink" Target="https://arnauddroitlab.github.io/cartagene-gwas/tools_installation.html" TargetMode="External"/><Relationship Id="rId4" Type="http://purl.oclc.org/ooxml/officeDocument/relationships/hyperlink" Target="https://github.com/ArnaudDroitLab/cartagene-gwas/tree/master/.github/workflows" TargetMode="Externa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79717E-B98F-DA4B-962B-BD7956C14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460" y="662353"/>
            <a:ext cx="8884920" cy="1557850"/>
          </a:xfrm>
        </p:spPr>
        <p:txBody>
          <a:bodyPr>
            <a:noAutofit/>
          </a:bodyPr>
          <a:lstStyle/>
          <a:p>
            <a:r>
              <a:rPr lang="en-GB" sz="4000" noProof="0" dirty="0" err="1"/>
              <a:t>CARTaGENE</a:t>
            </a:r>
            <a:r>
              <a:rPr lang="en-GB" sz="4000" dirty="0"/>
              <a:t>, GWAS </a:t>
            </a:r>
            <a:r>
              <a:rPr lang="en-GB" sz="4000" noProof="0" dirty="0"/>
              <a:t>and</a:t>
            </a:r>
            <a:br>
              <a:rPr lang="en-GB" sz="4000" noProof="0" dirty="0"/>
            </a:br>
            <a:r>
              <a:rPr lang="en-GB" sz="4000" noProof="0" dirty="0"/>
              <a:t>Fracture events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FFB5E6-223B-0345-8CEF-3FA311D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1570" y="2606454"/>
            <a:ext cx="9928860" cy="640491"/>
          </a:xfrm>
        </p:spPr>
        <p:txBody>
          <a:bodyPr>
            <a:noAutofit/>
          </a:bodyPr>
          <a:lstStyle/>
          <a:p>
            <a:r>
              <a:rPr lang="en-GB" sz="2000" noProof="0" dirty="0"/>
              <a:t>GWAS or gene-candidate analysis, that’s the question!!</a:t>
            </a:r>
          </a:p>
          <a:p>
            <a:endParaRPr lang="en-GB" sz="2000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F36EBF-C4EB-F748-8261-27797AA7C80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39148" y="6648130"/>
            <a:ext cx="2743200" cy="314806"/>
          </a:xfrm>
        </p:spPr>
        <p:txBody>
          <a:bodyPr/>
          <a:lstStyle/>
          <a:p>
            <a:pPr algn="r"/>
            <a:r>
              <a:rPr lang="en-GB" sz="1400" b="1" noProof="0"/>
              <a:t>Last updated:</a:t>
            </a:r>
            <a:r>
              <a:rPr lang="en-GB" sz="1400" noProof="0"/>
              <a:t> mars 17, 2025</a:t>
            </a:r>
          </a:p>
          <a:p>
            <a:pPr algn="r"/>
            <a:endParaRPr lang="en-GB" sz="1400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B7A04A-6C64-D8B1-2F6C-403F54D1EBA8}"/>
              </a:ext>
            </a:extLst>
          </p:cNvPr>
          <p:cNvSpPr txBox="1">
            <a:spLocks/>
          </p:cNvSpPr>
          <p:nvPr/>
        </p:nvSpPr>
        <p:spPr>
          <a:xfrm>
            <a:off x="2673677" y="3448135"/>
            <a:ext cx="7271326" cy="1193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3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0"/>
              <a:t>Bastien CHASSAGNOL | Lecturer &amp; Professional Researcher </a:t>
            </a:r>
            <a:r>
              <a:rPr lang="en-GB" i="1" noProof="0"/>
              <a:t>Laval University</a:t>
            </a:r>
          </a:p>
          <a:p>
            <a:r>
              <a:rPr lang="en-GB">
                <a:latin typeface="Century Gothic"/>
                <a:cs typeface="Times New Roman"/>
              </a:rPr>
              <a:t>Marie Pier Scot-Boyer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8B5D26-B361-A741-FCF3-CFCBCBCB2180}"/>
              </a:ext>
            </a:extLst>
          </p:cNvPr>
          <p:cNvSpPr txBox="1">
            <a:spLocks/>
          </p:cNvSpPr>
          <p:nvPr/>
        </p:nvSpPr>
        <p:spPr>
          <a:xfrm>
            <a:off x="-4121808" y="6215249"/>
            <a:ext cx="11815010" cy="640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3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noProof="0"/>
          </a:p>
          <a:p>
            <a:r>
              <a:rPr lang="en-GB" noProof="0">
                <a:latin typeface="Century Gothic"/>
                <a:cs typeface="Times New Roman"/>
              </a:rPr>
              <a:t> source code available on </a:t>
            </a:r>
            <a:r>
              <a:rPr lang="en-GB" noProof="0">
                <a:latin typeface="Century Gothic"/>
                <a:cs typeface="Times New Roman"/>
                <a:hlinkClick r:id="rId2"/>
              </a:rPr>
              <a:t>GitHub </a:t>
            </a:r>
          </a:p>
        </p:txBody>
      </p:sp>
    </p:spTree>
    <p:extLst>
      <p:ext uri="{BB962C8B-B14F-4D97-AF65-F5344CB8AC3E}">
        <p14:creationId xmlns:p14="http://schemas.microsoft.com/office/powerpoint/2010/main" val="3662696162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D996-DD41-E0ED-3C8F-7BE2D1AC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results on HDAC-9: Multiple test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A11D-173F-E4F7-BBFB-89B2AD72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51383-63B3-B264-7BD0-C2BD34D2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EB01F-3500-B3A8-97C7-89A8A480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10</a:t>
            </a:fld>
            <a:endParaRPr lang="fr-CA"/>
          </a:p>
        </p:txBody>
      </p:sp>
      <p:pic>
        <p:nvPicPr>
          <p:cNvPr id="8" name="Picture 7" descr="\documentclass{article}&#10;\usepackage{amsmath,bbm, amssymb}&#10;\usepackage{xcolor}&#10;\pagestyle{empty}&#10;\begin{document}&#10;&#10;$$&#10;\text{FWER} = P(\text{at least one Type I error}) = 1 - (1 - \frac{\alpha}{m})^m&#10;$$&#10;&#10;&#10;\end{document}" title="IguanaTex Picture Display">
            <a:extLst>
              <a:ext uri="{FF2B5EF4-FFF2-40B4-BE49-F238E27FC236}">
                <a16:creationId xmlns:a16="http://schemas.microsoft.com/office/drawing/2014/main" id="{4BF1355C-C560-03BE-7C16-250F6FDC93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8" y="573502"/>
            <a:ext cx="6101333" cy="460190"/>
          </a:xfrm>
          <a:prstGeom prst="rect">
            <a:avLst/>
          </a:prstGeom>
        </p:spPr>
      </p:pic>
      <p:pic>
        <p:nvPicPr>
          <p:cNvPr id="10" name="Picture 9" descr="\documentclass{article}&#10;\usepackage{amsmath,bbm, amssymb}&#10;\usepackage{xcolor}&#10;\pagestyle{empty}&#10;\begin{document}&#10;&#10;$$&#10;\alpha_{\text{Bonf}} = \frac{\alpha}{m}&#10;$$&#10;&#10;&#10;\end{document}" title="IguanaTex Picture Display">
            <a:extLst>
              <a:ext uri="{FF2B5EF4-FFF2-40B4-BE49-F238E27FC236}">
                <a16:creationId xmlns:a16="http://schemas.microsoft.com/office/drawing/2014/main" id="{42A83FFD-ACC0-6F37-B085-4B70B2EF72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6" y="1165289"/>
            <a:ext cx="1170286" cy="460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9FCB47-91E8-CBFB-DD41-699D46DDAE15}"/>
              </a:ext>
            </a:extLst>
          </p:cNvPr>
          <p:cNvSpPr txBox="1"/>
          <p:nvPr/>
        </p:nvSpPr>
        <p:spPr>
          <a:xfrm>
            <a:off x="2153264" y="1165289"/>
            <a:ext cx="8416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Bonferroni-corrected threshold</a:t>
            </a:r>
          </a:p>
          <a:p>
            <a:endParaRPr lang="en-GB" dirty="0"/>
          </a:p>
          <a:p>
            <a:r>
              <a:rPr lang="en-GB" b="1" dirty="0"/>
              <a:t>R Formula: </a:t>
            </a:r>
            <a:r>
              <a:rPr lang="en-GB" b="0" i="0" dirty="0">
                <a:solidFill>
                  <a:srgbClr val="7D12BA"/>
                </a:solidFill>
                <a:effectLst/>
                <a:latin typeface="SFMono-Regular"/>
              </a:rPr>
              <a:t>0.05/(</a:t>
            </a:r>
            <a:r>
              <a:rPr lang="en-GB" b="0" i="0" dirty="0" err="1">
                <a:solidFill>
                  <a:srgbClr val="7D12BA"/>
                </a:solidFill>
                <a:effectLst/>
                <a:latin typeface="SFMono-Regular"/>
              </a:rPr>
              <a:t>num_variants</a:t>
            </a:r>
            <a:r>
              <a:rPr lang="en-GB" b="0" i="0" dirty="0">
                <a:solidFill>
                  <a:srgbClr val="7D12BA"/>
                </a:solidFill>
                <a:effectLst/>
                <a:latin typeface="SFMono-Regular"/>
              </a:rPr>
              <a:t>*length(</a:t>
            </a:r>
            <a:r>
              <a:rPr lang="en-GB" b="0" i="0" dirty="0" err="1">
                <a:solidFill>
                  <a:srgbClr val="7D12BA"/>
                </a:solidFill>
                <a:effectLst/>
                <a:latin typeface="SFMono-Regular"/>
              </a:rPr>
              <a:t>cartagene_response_variables$Features</a:t>
            </a:r>
            <a:r>
              <a:rPr lang="en-GB" b="0" i="0" dirty="0">
                <a:solidFill>
                  <a:srgbClr val="7D12BA"/>
                </a:solidFill>
                <a:effectLst/>
                <a:latin typeface="SFMono-Regular"/>
              </a:rPr>
              <a:t>))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DB5C0-AA90-E613-F3FF-0C9A8DBF59BB}"/>
              </a:ext>
            </a:extLst>
          </p:cNvPr>
          <p:cNvSpPr txBox="1"/>
          <p:nvPr/>
        </p:nvSpPr>
        <p:spPr>
          <a:xfrm>
            <a:off x="294968" y="2566219"/>
            <a:ext cx="94979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Specific to the evaluated gene (dependant on the number of identified SNPs)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Computation of </a:t>
            </a:r>
            <a:r>
              <a:rPr lang="en-GB" i="1" dirty="0"/>
              <a:t>m</a:t>
            </a:r>
            <a:r>
              <a:rPr lang="en-GB" dirty="0"/>
              <a:t>: the number of independent tests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Number of variants for the considered gene: 2622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Number of phenotype features: 9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From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en-GB" dirty="0"/>
              <a:t>=0.05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alpha_adj</a:t>
            </a:r>
            <a:r>
              <a:rPr lang="en-GB" dirty="0"/>
              <a:t>=</a:t>
            </a:r>
            <a:r>
              <a:rPr lang="en-GB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 2.11^10{-6}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The more you include variables in the design, the more power you lose.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Avoid integrating strongly correlated phenotype features.</a:t>
            </a:r>
          </a:p>
        </p:txBody>
      </p:sp>
    </p:spTree>
    <p:extLst>
      <p:ext uri="{BB962C8B-B14F-4D97-AF65-F5344CB8AC3E}">
        <p14:creationId xmlns:p14="http://schemas.microsoft.com/office/powerpoint/2010/main" val="2790763678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1DEAA4AB-3A1D-1B93-38D6-DDE485CB9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65EA-91BE-6EC4-34A5-DB212EF0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66"/>
            <a:ext cx="11628120" cy="954107"/>
          </a:xfrm>
        </p:spPr>
        <p:txBody>
          <a:bodyPr/>
          <a:lstStyle/>
          <a:p>
            <a:r>
              <a:rPr lang="en-GB" dirty="0"/>
              <a:t>Preliminary results on HDAC-9: GWAS visualisations</a:t>
            </a:r>
            <a:br>
              <a:rPr lang="en-GB" sz="2000" dirty="0"/>
            </a:br>
            <a:r>
              <a:rPr lang="en-GB" sz="2000" dirty="0"/>
              <a:t>Example with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OSTEOPONIA</a:t>
            </a:r>
            <a:r>
              <a:rPr lang="en-GB" sz="2000" dirty="0"/>
              <a:t> feature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B221D-6CD1-4672-EAB5-D262B9792703}"/>
              </a:ext>
            </a:extLst>
          </p:cNvPr>
          <p:cNvSpPr txBox="1"/>
          <p:nvPr/>
        </p:nvSpPr>
        <p:spPr>
          <a:xfrm>
            <a:off x="216310" y="6177675"/>
            <a:ext cx="10795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Recommendation from Marie-Pier: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Either full GWAS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Or follow guidelines from (with a historically prior defined threshold): </a:t>
            </a:r>
            <a:r>
              <a:rPr lang="en-GB" sz="1400" b="0" i="0" dirty="0">
                <a:solidFill>
                  <a:srgbClr val="505050"/>
                </a:solidFill>
                <a:effectLst/>
                <a:latin typeface="Georgia" panose="02040502050405020303" pitchFamily="18" charset="0"/>
              </a:rPr>
              <a:t>A current guide to candidate gene association studies</a:t>
            </a:r>
          </a:p>
          <a:p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833B2-9D88-D409-E1FE-114CCB2C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43" y="846215"/>
            <a:ext cx="8544681" cy="533918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CEC2CB-12FF-D367-5C07-B01B648A86FE}"/>
              </a:ext>
            </a:extLst>
          </p:cNvPr>
          <p:cNvSpPr txBox="1">
            <a:spLocks/>
          </p:cNvSpPr>
          <p:nvPr/>
        </p:nvSpPr>
        <p:spPr>
          <a:xfrm>
            <a:off x="4572225" y="2010740"/>
            <a:ext cx="3470787" cy="76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b="1" i="1" dirty="0"/>
              <a:t>Manhattan plot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94497171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9C2E-0DC5-F7DC-9A2B-0CEB5D64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66"/>
            <a:ext cx="11628120" cy="954107"/>
          </a:xfrm>
        </p:spPr>
        <p:txBody>
          <a:bodyPr/>
          <a:lstStyle/>
          <a:p>
            <a:r>
              <a:rPr lang="en-GB" dirty="0"/>
              <a:t>Preliminary results on HDAC-9: GWAS visualisations</a:t>
            </a:r>
            <a:br>
              <a:rPr lang="en-GB" sz="2000" dirty="0"/>
            </a:br>
            <a:r>
              <a:rPr lang="en-GB" sz="2000" dirty="0"/>
              <a:t>Example with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OSTEOPONIA</a:t>
            </a:r>
            <a:r>
              <a:rPr lang="en-GB" sz="2000" dirty="0"/>
              <a:t> feature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1D285-AA95-88A0-81F7-61567E290F25}"/>
              </a:ext>
            </a:extLst>
          </p:cNvPr>
          <p:cNvSpPr txBox="1"/>
          <p:nvPr/>
        </p:nvSpPr>
        <p:spPr>
          <a:xfrm>
            <a:off x="216310" y="6177675"/>
            <a:ext cx="10795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Recommendation from Marie-Pier: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Either full GWAS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Or follow guidelines from (with a historically prior defined threshold): </a:t>
            </a:r>
            <a:r>
              <a:rPr lang="en-GB" sz="1400" b="0" i="0" dirty="0">
                <a:solidFill>
                  <a:srgbClr val="505050"/>
                </a:solidFill>
                <a:effectLst/>
                <a:latin typeface="Georgia" panose="02040502050405020303" pitchFamily="18" charset="0"/>
              </a:rPr>
              <a:t>A current guide to candidate gene association studies</a:t>
            </a:r>
          </a:p>
          <a:p>
            <a:endParaRPr lang="en-GB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FA1F7-088E-904C-6D52-4FA63E5AA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4" y="770531"/>
            <a:ext cx="8632557" cy="53169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A1F64C-ECE2-D009-7CBB-D704E0A7E4E4}"/>
              </a:ext>
            </a:extLst>
          </p:cNvPr>
          <p:cNvSpPr txBox="1">
            <a:spLocks/>
          </p:cNvSpPr>
          <p:nvPr/>
        </p:nvSpPr>
        <p:spPr>
          <a:xfrm>
            <a:off x="799609" y="4154172"/>
            <a:ext cx="3470787" cy="76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b="1" i="1" dirty="0" err="1"/>
              <a:t>QQplot</a:t>
            </a:r>
            <a:endParaRPr lang="en-GB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99F7768-699D-34F9-5C39-CB1DC9DC0A7D}"/>
              </a:ext>
            </a:extLst>
          </p:cNvPr>
          <p:cNvSpPr txBox="1">
            <a:spLocks/>
          </p:cNvSpPr>
          <p:nvPr/>
        </p:nvSpPr>
        <p:spPr>
          <a:xfrm>
            <a:off x="4096612" y="1189746"/>
            <a:ext cx="3470787" cy="76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Clr>
                <a:srgbClr val="1A468F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242269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b="1" i="1" dirty="0"/>
              <a:t>Histogram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37C73-CBBC-4FA8-BA71-385E5029009C}"/>
              </a:ext>
            </a:extLst>
          </p:cNvPr>
          <p:cNvSpPr txBox="1"/>
          <p:nvPr/>
        </p:nvSpPr>
        <p:spPr>
          <a:xfrm>
            <a:off x="9094839" y="1671484"/>
            <a:ext cx="3224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Under H0: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Theoretical distribution (in red) </a:t>
            </a:r>
            <a:r>
              <a:rPr lang="en-GB" dirty="0"/>
              <a:t>aligns with </a:t>
            </a:r>
            <a:r>
              <a:rPr lang="en-GB" dirty="0">
                <a:solidFill>
                  <a:schemeClr val="tx1">
                    <a:lumMod val="50%"/>
                  </a:schemeClr>
                </a:solidFill>
              </a:rPr>
              <a:t>empirical one (in black)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chemeClr val="tx1">
                  <a:lumMod val="50%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>
                    <a:lumMod val="50%"/>
                  </a:schemeClr>
                </a:solidFill>
              </a:rPr>
              <a:t>Boxplots averaging around 0.05 everywhere</a:t>
            </a:r>
          </a:p>
        </p:txBody>
      </p:sp>
    </p:spTree>
    <p:extLst>
      <p:ext uri="{BB962C8B-B14F-4D97-AF65-F5344CB8AC3E}">
        <p14:creationId xmlns:p14="http://schemas.microsoft.com/office/powerpoint/2010/main" val="748200845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6EE73CAE-6B5B-B720-A067-8B02511BB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C846-7DD3-4FFA-942D-D8564836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66"/>
            <a:ext cx="11628120" cy="954107"/>
          </a:xfrm>
        </p:spPr>
        <p:txBody>
          <a:bodyPr/>
          <a:lstStyle/>
          <a:p>
            <a:r>
              <a:rPr lang="en-GB" dirty="0"/>
              <a:t>Preliminary results on HDAC-9: GWAS visualisations</a:t>
            </a:r>
            <a:br>
              <a:rPr lang="en-GB" sz="2000" dirty="0"/>
            </a:br>
            <a:r>
              <a:rPr lang="en-GB" sz="2000" dirty="0"/>
              <a:t>Example with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OSTEOPONIA</a:t>
            </a:r>
            <a:r>
              <a:rPr lang="en-GB" sz="2000" dirty="0"/>
              <a:t> feature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E8BA7-ED16-4339-6EC5-B1D23A212ADD}"/>
              </a:ext>
            </a:extLst>
          </p:cNvPr>
          <p:cNvSpPr txBox="1"/>
          <p:nvPr/>
        </p:nvSpPr>
        <p:spPr>
          <a:xfrm>
            <a:off x="216310" y="6177675"/>
            <a:ext cx="10795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Recommendation from Marie-Pier: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Either full GWAS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Or follow guidelines from (with a historically prior defined threshold): </a:t>
            </a:r>
            <a:r>
              <a:rPr lang="en-GB" sz="1400" b="0" i="0" dirty="0">
                <a:solidFill>
                  <a:srgbClr val="505050"/>
                </a:solidFill>
                <a:effectLst/>
                <a:latin typeface="Georgia" panose="02040502050405020303" pitchFamily="18" charset="0"/>
              </a:rPr>
              <a:t>A current guide to candidate gene association studies</a:t>
            </a:r>
          </a:p>
          <a:p>
            <a:endParaRPr lang="en-GB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7A6F8-5680-49AA-97EB-6860D92BB9DA}"/>
              </a:ext>
            </a:extLst>
          </p:cNvPr>
          <p:cNvSpPr txBox="1"/>
          <p:nvPr/>
        </p:nvSpPr>
        <p:spPr>
          <a:xfrm>
            <a:off x="9094839" y="1671484"/>
            <a:ext cx="322498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Odds-ratio: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>
                    <a:lumMod val="50%"/>
                  </a:schemeClr>
                </a:solidFill>
              </a:rPr>
              <a:t>OR interpretation: Case over control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>
                    <a:lumMod val="50%"/>
                  </a:schemeClr>
                </a:solidFill>
              </a:rPr>
              <a:t>OR of 1: no impact of the SNP on the feature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>
                    <a:lumMod val="50%"/>
                  </a:schemeClr>
                </a:solidFill>
              </a:rPr>
              <a:t>OR below 1, for instance 0.5: the SNP decreases by 2 the risk of getting the disease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>
                    <a:lumMod val="50%"/>
                  </a:schemeClr>
                </a:solidFill>
              </a:rPr>
              <a:t>OR above 1, for instance 2: chances of getting the phenotype multiplied by 2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sz="1400" dirty="0">
              <a:solidFill>
                <a:schemeClr val="tx1">
                  <a:lumMod val="50%"/>
                </a:schemeClr>
              </a:solidFill>
            </a:endParaRPr>
          </a:p>
          <a:p>
            <a:r>
              <a:rPr lang="en-GB" sz="1400" dirty="0"/>
              <a:t>Moving from </a:t>
            </a:r>
            <a:r>
              <a:rPr lang="en-GB" sz="1400" i="1" dirty="0"/>
              <a:t>statistical significance</a:t>
            </a:r>
            <a:r>
              <a:rPr lang="en-GB" sz="1400" dirty="0"/>
              <a:t> to </a:t>
            </a:r>
            <a:r>
              <a:rPr lang="en-GB" sz="1400" i="1" dirty="0"/>
              <a:t>clinical relevance: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MCID</a:t>
            </a:r>
            <a:r>
              <a:rPr lang="en-GB" sz="1400" i="1" dirty="0"/>
              <a:t> (Minimal Clinical Important Difference)</a:t>
            </a:r>
            <a:endParaRPr lang="en-GB" sz="1400" dirty="0">
              <a:solidFill>
                <a:schemeClr val="tx1">
                  <a:lumMod val="50%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chemeClr val="tx1">
                  <a:lumMod val="50%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01B1AA-CB03-B930-3023-AD72782C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0" y="727587"/>
            <a:ext cx="7347155" cy="52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68922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3968-8367-6E10-7F3A-F9BB97DF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94" y="136525"/>
            <a:ext cx="11815011" cy="315912"/>
          </a:xfrm>
        </p:spPr>
        <p:txBody>
          <a:bodyPr anchor="ctr">
            <a:normAutofit/>
          </a:bodyPr>
          <a:lstStyle/>
          <a:p>
            <a:r>
              <a:rPr lang="en-GB" sz="1500"/>
              <a:t>Pipeline: what’s next?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5CF2-395A-A8B6-AF14-179623FFE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0325"/>
            <a:ext cx="4867275" cy="5800787"/>
          </a:xfrm>
        </p:spPr>
        <p:txBody>
          <a:bodyPr>
            <a:normAutofit lnSpcReduction="10%"/>
          </a:bodyPr>
          <a:lstStyle/>
          <a:p>
            <a:r>
              <a:rPr lang="en-GB" b="1" dirty="0"/>
              <a:t>Power analyses </a:t>
            </a:r>
            <a:r>
              <a:rPr lang="en-GB" dirty="0"/>
              <a:t>run with GENPWR</a:t>
            </a:r>
          </a:p>
          <a:p>
            <a:endParaRPr lang="en-GB" dirty="0"/>
          </a:p>
          <a:p>
            <a:r>
              <a:rPr lang="en-GB" dirty="0"/>
              <a:t>Parameters to control:</a:t>
            </a:r>
          </a:p>
          <a:p>
            <a:pPr lvl="1"/>
            <a:r>
              <a:rPr lang="en-GB" sz="2000" dirty="0"/>
              <a:t>Models generated and tested under H0</a:t>
            </a:r>
          </a:p>
          <a:p>
            <a:pPr lvl="1"/>
            <a:r>
              <a:rPr lang="en-GB" sz="2000" dirty="0"/>
              <a:t>Choice of the genetic model (Additive, Dominant, Recessive, 2df=Dummy) + logistic or continuous</a:t>
            </a:r>
          </a:p>
          <a:p>
            <a:pPr lvl="1"/>
            <a:r>
              <a:rPr lang="en-GB" sz="2000" dirty="0"/>
              <a:t>Case proportion</a:t>
            </a:r>
          </a:p>
          <a:p>
            <a:pPr lvl="1"/>
            <a:r>
              <a:rPr lang="en-GB" sz="2000" dirty="0"/>
              <a:t>OR (2, 3 and 4)</a:t>
            </a:r>
          </a:p>
          <a:p>
            <a:pPr lvl="1"/>
            <a:r>
              <a:rPr lang="en-GB" sz="2000" dirty="0"/>
              <a:t>MAF (alpha adjusted may depend on the frequency)</a:t>
            </a:r>
          </a:p>
          <a:p>
            <a:pPr lvl="1"/>
            <a:r>
              <a:rPr lang="en-GB" sz="2000" dirty="0"/>
              <a:t>Alpha (rejecting H0):</a:t>
            </a:r>
          </a:p>
          <a:p>
            <a:pPr lvl="2"/>
            <a:r>
              <a:rPr lang="en-GB" sz="1800" dirty="0"/>
              <a:t>Without adjustment</a:t>
            </a:r>
          </a:p>
          <a:p>
            <a:pPr lvl="2"/>
            <a:r>
              <a:rPr lang="en-GB" sz="1800" dirty="0"/>
              <a:t>Gene specific</a:t>
            </a:r>
          </a:p>
          <a:p>
            <a:pPr lvl="2"/>
            <a:r>
              <a:rPr lang="en-GB" sz="1800" dirty="0"/>
              <a:t>GWAS historical</a:t>
            </a:r>
          </a:p>
          <a:p>
            <a:pPr lvl="1"/>
            <a:r>
              <a:rPr lang="en-GB" sz="2000" dirty="0"/>
              <a:t>Power (select rightfully H1): 0.8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3B130D-6F85-C977-8499-E7359D7B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24726" y="6647655"/>
            <a:ext cx="2743200" cy="173037"/>
          </a:xfrm>
        </p:spPr>
        <p:txBody>
          <a:bodyPr/>
          <a:lstStyle/>
          <a:p>
            <a:endParaRPr lang="fr-CA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CDAEC02-1C0D-2E50-5EF5-39AFCDF8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1" y="6647655"/>
            <a:ext cx="4867275" cy="173037"/>
          </a:xfrm>
        </p:spPr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591EC-6789-EE02-99E0-5D5810D6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425" y="6647655"/>
            <a:ext cx="1171575" cy="173037"/>
          </a:xfrm>
        </p:spPr>
        <p:txBody>
          <a:bodyPr anchor="ctr">
            <a:normAutofit/>
          </a:bodyPr>
          <a:lstStyle/>
          <a:p>
            <a:pPr>
              <a:lnSpc>
                <a:spcPct val="90%"/>
              </a:lnSpc>
              <a:spcAft>
                <a:spcPts val="600"/>
              </a:spcAft>
            </a:pPr>
            <a:fld id="{15BB2DCC-42BE-4FBD-ACE4-341291A747B9}" type="slidenum">
              <a:rPr lang="fr-CA" sz="500" smtClean="0"/>
              <a:pPr>
                <a:lnSpc>
                  <a:spcPct val="90%"/>
                </a:lnSpc>
                <a:spcAft>
                  <a:spcPts val="600"/>
                </a:spcAft>
              </a:pPr>
              <a:t>14</a:t>
            </a:fld>
            <a:endParaRPr lang="fr-CA" sz="50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731958-7BA0-44F0-741C-74E320BF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0.237%" r="0.929%" b="15.052%"/>
          <a:stretch/>
        </p:blipFill>
        <p:spPr>
          <a:xfrm>
            <a:off x="5057776" y="1339702"/>
            <a:ext cx="6837691" cy="4040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1468912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F95C-97F9-F663-490B-2387119D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sz="1500" dirty="0"/>
              <a:t>Sample size analysis: optimistic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97CA-34F9-4D0E-2204-67D76AB53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10245"/>
            <a:ext cx="12488204" cy="1820894"/>
          </a:xfrm>
        </p:spPr>
        <p:txBody>
          <a:bodyPr>
            <a:normAutofit/>
          </a:bodyPr>
          <a:lstStyle/>
          <a:p>
            <a:r>
              <a:rPr lang="en-GB" sz="1800" dirty="0"/>
              <a:t>Most optimistic scenario (MAF: 0.3, OR: 4, </a:t>
            </a:r>
            <a:r>
              <a:rPr lang="en-GB" sz="1800" dirty="0" err="1"/>
              <a:t>Real:Recessive</a:t>
            </a:r>
            <a:r>
              <a:rPr lang="en-GB" sz="1800" dirty="0"/>
              <a:t> vs </a:t>
            </a:r>
            <a:r>
              <a:rPr lang="en-GB" sz="1800" dirty="0" err="1"/>
              <a:t>Tested:Additive</a:t>
            </a:r>
            <a:r>
              <a:rPr lang="en-GB" sz="1800" dirty="0"/>
              <a:t>) needs  157 samples.</a:t>
            </a:r>
          </a:p>
          <a:p>
            <a:r>
              <a:rPr lang="en-GB" sz="1800" dirty="0"/>
              <a:t>Intermediate scenario (MAF: 0.05, OR: 3, </a:t>
            </a:r>
            <a:r>
              <a:rPr lang="en-GB" sz="1800" dirty="0" err="1"/>
              <a:t>Real:Additive</a:t>
            </a:r>
            <a:r>
              <a:rPr lang="en-GB" sz="1800" dirty="0"/>
              <a:t> vs </a:t>
            </a:r>
            <a:r>
              <a:rPr lang="en-GB" sz="1800" dirty="0" err="1"/>
              <a:t>Tested:Additive</a:t>
            </a:r>
            <a:r>
              <a:rPr lang="en-GB" sz="1800" dirty="0"/>
              <a:t>) needs 725 samples.</a:t>
            </a:r>
          </a:p>
          <a:p>
            <a:r>
              <a:rPr lang="en-GB" sz="1800" dirty="0"/>
              <a:t>Finally, the worst scenario (MAF: 0.01, OR: 2, </a:t>
            </a:r>
            <a:r>
              <a:rPr lang="en-GB" sz="1800" dirty="0" err="1"/>
              <a:t>Real:Recessive</a:t>
            </a:r>
            <a:r>
              <a:rPr lang="en-GB" sz="1800" dirty="0"/>
              <a:t> vs </a:t>
            </a:r>
            <a:r>
              <a:rPr lang="en-GB" sz="1800" dirty="0" err="1"/>
              <a:t>Tested:Additive</a:t>
            </a:r>
            <a:r>
              <a:rPr lang="en-GB" sz="1800" dirty="0"/>
              <a:t>) needs 86,593,663 samples</a:t>
            </a:r>
          </a:p>
        </p:txBody>
      </p:sp>
      <p:sp>
        <p:nvSpPr>
          <p:cNvPr id="3079" name="Date Placeholder 3">
            <a:extLst>
              <a:ext uri="{FF2B5EF4-FFF2-40B4-BE49-F238E27FC236}">
                <a16:creationId xmlns:a16="http://schemas.microsoft.com/office/drawing/2014/main" id="{FA5884EC-4695-15E1-6E76-3DAB3FD92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081" name="Footer Placeholder 4">
            <a:extLst>
              <a:ext uri="{FF2B5EF4-FFF2-40B4-BE49-F238E27FC236}">
                <a16:creationId xmlns:a16="http://schemas.microsoft.com/office/drawing/2014/main" id="{B709C2DD-B406-4AA5-6AA1-558CA251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8CD2A-0850-3662-4350-097FD94C4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%"/>
              </a:lnSpc>
              <a:spcAft>
                <a:spcPts val="600"/>
              </a:spcAft>
            </a:pPr>
            <a:fld id="{15BB2DCC-42BE-4FBD-ACE4-341291A747B9}" type="slidenum">
              <a:rPr lang="fr-CA" sz="500" smtClean="0"/>
              <a:pPr>
                <a:lnSpc>
                  <a:spcPct val="90%"/>
                </a:lnSpc>
                <a:spcAft>
                  <a:spcPts val="600"/>
                </a:spcAft>
              </a:pPr>
              <a:t>15</a:t>
            </a:fld>
            <a:endParaRPr lang="fr-CA" sz="500"/>
          </a:p>
        </p:txBody>
      </p:sp>
      <p:pic>
        <p:nvPicPr>
          <p:cNvPr id="3074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581C4E1F-1BC0-DACA-C240-A010CBC5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.418%" r="15.091%" b="-0.002%"/>
          <a:stretch/>
        </p:blipFill>
        <p:spPr bwMode="auto">
          <a:xfrm>
            <a:off x="0" y="1055300"/>
            <a:ext cx="3196243" cy="324206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FE0DF15-E4BB-5BE4-6F58-63884B16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163" y="2581227"/>
            <a:ext cx="4538884" cy="32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7884EB7-8E2B-08A8-2CF3-D38C7C0F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72" y="427704"/>
            <a:ext cx="4750728" cy="33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038048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EA2E-C35E-4CB2-C73E-8C956669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6" y="88490"/>
            <a:ext cx="12221948" cy="440117"/>
          </a:xfrm>
        </p:spPr>
        <p:txBody>
          <a:bodyPr/>
          <a:lstStyle/>
          <a:p>
            <a:r>
              <a:rPr lang="en-GB" sz="3200" dirty="0"/>
              <a:t>Sample size analysis: intermediate scenario, with gene-size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7826B-08F9-0924-8EA8-E8853D09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7DFC-50CB-624C-97CD-E8FDDEF2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8FFE9-633D-D83D-BF27-A2C8752E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16</a:t>
            </a:fld>
            <a:endParaRPr lang="fr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A59C38-7DD4-3C3F-0335-6C06B52FE0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535643"/>
            <a:ext cx="12611099" cy="1587500"/>
          </a:xfrm>
        </p:spPr>
        <p:txBody>
          <a:bodyPr>
            <a:normAutofit/>
          </a:bodyPr>
          <a:lstStyle/>
          <a:p>
            <a:r>
              <a:rPr lang="en-GB" sz="1800" dirty="0"/>
              <a:t>Most optimistic scenario (MAF: 0.3, OR: 4, </a:t>
            </a:r>
            <a:r>
              <a:rPr lang="en-GB" sz="1800" dirty="0" err="1"/>
              <a:t>Real:Recessive</a:t>
            </a:r>
            <a:r>
              <a:rPr lang="en-GB" sz="1800" dirty="0"/>
              <a:t> vs </a:t>
            </a:r>
            <a:r>
              <a:rPr lang="en-GB" sz="1800" dirty="0" err="1"/>
              <a:t>Tested:Additive</a:t>
            </a:r>
            <a:r>
              <a:rPr lang="en-GB" sz="1800" dirty="0"/>
              <a:t>) needs  622 samples.</a:t>
            </a:r>
          </a:p>
          <a:p>
            <a:r>
              <a:rPr lang="en-GB" sz="1800" dirty="0"/>
              <a:t>Intermediate scenario (MAF: 0.05, OR: 3, </a:t>
            </a:r>
            <a:r>
              <a:rPr lang="en-GB" sz="1800" dirty="0" err="1"/>
              <a:t>Real:Additive</a:t>
            </a:r>
            <a:r>
              <a:rPr lang="en-GB" sz="1800" dirty="0"/>
              <a:t> vs </a:t>
            </a:r>
            <a:r>
              <a:rPr lang="en-GB" sz="1800" dirty="0" err="1"/>
              <a:t>Tested:Additive</a:t>
            </a:r>
            <a:r>
              <a:rPr lang="en-GB" sz="1800" dirty="0"/>
              <a:t>) needs 2877 samples.</a:t>
            </a:r>
          </a:p>
          <a:p>
            <a:r>
              <a:rPr lang="en-GB" sz="1800" dirty="0"/>
              <a:t>Finally, the worst scenario (MAF: 0.01, OR: 2, </a:t>
            </a:r>
            <a:r>
              <a:rPr lang="en-GB" sz="1800" dirty="0" err="1"/>
              <a:t>Real:Recessive</a:t>
            </a:r>
            <a:r>
              <a:rPr lang="en-GB" sz="1800" dirty="0"/>
              <a:t> vs </a:t>
            </a:r>
            <a:r>
              <a:rPr lang="en-GB" sz="1800" dirty="0" err="1"/>
              <a:t>Tested:Additive</a:t>
            </a:r>
            <a:r>
              <a:rPr lang="en-GB" sz="1800" dirty="0"/>
              <a:t>) needs 343,931,663 samples.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8AAF8B-CC76-5A26-7127-473FBE5614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709484"/>
            <a:ext cx="6345444" cy="45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FB23DB0-6F72-4890-768B-2FEEE58A5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45" y="912683"/>
            <a:ext cx="5611308" cy="400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960160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3D7A-D81D-E67E-BB87-0CD7FD69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Pessimistic scenario (but actually the more realistic)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EF980-01D3-E7AC-9835-274D305B6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504645"/>
            <a:ext cx="12192000" cy="1820894"/>
          </a:xfrm>
        </p:spPr>
        <p:txBody>
          <a:bodyPr>
            <a:normAutofit/>
          </a:bodyPr>
          <a:lstStyle/>
          <a:p>
            <a:r>
              <a:rPr lang="en-GB" sz="1800" dirty="0"/>
              <a:t>Most optimistic scenario (MAF: 0.3, OR: 4, </a:t>
            </a:r>
            <a:r>
              <a:rPr lang="en-GB" sz="1800" dirty="0" err="1"/>
              <a:t>Real:Recessive</a:t>
            </a:r>
            <a:r>
              <a:rPr lang="en-GB" sz="1800" dirty="0"/>
              <a:t> vs </a:t>
            </a:r>
            <a:r>
              <a:rPr lang="en-GB" sz="1800" dirty="0" err="1"/>
              <a:t>Tested:Additive</a:t>
            </a:r>
            <a:r>
              <a:rPr lang="en-GB" sz="1800" dirty="0"/>
              <a:t>) needs  517 samples.</a:t>
            </a:r>
          </a:p>
          <a:p>
            <a:r>
              <a:rPr lang="en-GB" sz="1800" dirty="0"/>
              <a:t>Intermediate scenario (MAF: 0.05, OR: 3, </a:t>
            </a:r>
            <a:r>
              <a:rPr lang="en-GB" sz="1800" dirty="0" err="1"/>
              <a:t>Real:Additive</a:t>
            </a:r>
            <a:r>
              <a:rPr lang="en-GB" sz="1800" dirty="0"/>
              <a:t> vs </a:t>
            </a:r>
            <a:r>
              <a:rPr lang="en-GB" sz="1800" dirty="0" err="1"/>
              <a:t>Tested:Additive</a:t>
            </a:r>
            <a:r>
              <a:rPr lang="en-GB" sz="1800" dirty="0"/>
              <a:t>) needs 2,478 samples.</a:t>
            </a:r>
          </a:p>
          <a:p>
            <a:r>
              <a:rPr lang="en-GB" sz="1800" dirty="0"/>
              <a:t>Finally, the worst scenario (MAF: 0.01, OR: 2, </a:t>
            </a:r>
            <a:r>
              <a:rPr lang="en-GB" sz="1800" dirty="0" err="1"/>
              <a:t>Real:Recessive</a:t>
            </a:r>
            <a:r>
              <a:rPr lang="en-GB" sz="1800" dirty="0"/>
              <a:t> vs </a:t>
            </a:r>
            <a:r>
              <a:rPr lang="en-GB" sz="1800" dirty="0" err="1"/>
              <a:t>Tested:Additive</a:t>
            </a:r>
            <a:r>
              <a:rPr lang="en-GB" sz="1800" dirty="0"/>
              <a:t>) needs 287,495,685 samples.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51D41-BDCB-1AAB-62B0-1900E8DD4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A4273-9250-557B-43DD-02616633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75084-1B16-849D-DA49-C3783235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17</a:t>
            </a:fld>
            <a:endParaRPr lang="fr-CA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D6E030-A890-29C2-F355-CF9BC43D6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456"/>
            <a:ext cx="6955465" cy="496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5AEB697-1ACC-E979-AD9D-9BE10D23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52" y="907521"/>
            <a:ext cx="5634648" cy="402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97178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0C8F-F9C8-A5FF-A376-51FA1041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GENPWR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5C6AD-E2E2-7C8C-B2D2-E5F663E7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743740"/>
            <a:ext cx="11628120" cy="325356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 FDA-approved + not updated anymore + no official package</a:t>
            </a:r>
          </a:p>
          <a:p>
            <a:r>
              <a:rPr lang="en-GB" dirty="0">
                <a:solidFill>
                  <a:srgbClr val="FF0000"/>
                </a:solidFill>
              </a:rPr>
              <a:t>Ugly sample-size plots + not flexible reporting</a:t>
            </a:r>
          </a:p>
          <a:p>
            <a:r>
              <a:rPr lang="en-GB" dirty="0">
                <a:solidFill>
                  <a:srgbClr val="FF0000"/>
                </a:solidFill>
              </a:rPr>
              <a:t>Not GWAS-intrinsic</a:t>
            </a:r>
          </a:p>
          <a:p>
            <a:r>
              <a:rPr lang="en-GB" dirty="0">
                <a:solidFill>
                  <a:srgbClr val="FF0000"/>
                </a:solidFill>
              </a:rPr>
              <a:t>Peculiar outputs: with Rare conditions, returned negative sample sizes + non-</a:t>
            </a:r>
            <a:r>
              <a:rPr lang="en-GB" dirty="0" err="1">
                <a:solidFill>
                  <a:srgbClr val="FF0000"/>
                </a:solidFill>
              </a:rPr>
              <a:t>monotic</a:t>
            </a:r>
            <a:r>
              <a:rPr lang="en-GB" dirty="0">
                <a:solidFill>
                  <a:srgbClr val="FF0000"/>
                </a:solidFill>
              </a:rPr>
              <a:t> increase of the number of samples required by decreasing the significance threshold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</a:rPr>
              <a:t>-&gt; Literature gap, at least as a R package </a:t>
            </a:r>
            <a:r>
              <a:rPr lang="en-GB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CAB86-A028-813C-9FB9-9F45E37A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4FBA4-BC3C-B19C-7CCD-9D443CE0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D7C0-B812-73BB-9C9E-F85C724C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62440849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93AD-9512-07E1-F1F7-E5DBA07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E7703-A5B1-DD3B-FE14-900D7603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Focus sample size analysis on the most promising SNPs (OR of 2, p-</a:t>
            </a:r>
            <a:r>
              <a:rPr lang="en-US" noProof="0" dirty="0" err="1"/>
              <a:t>val</a:t>
            </a:r>
            <a:r>
              <a:rPr lang="en-US" noProof="0" dirty="0"/>
              <a:t> below 10^-4) -&gt; what would be the number of samples to incorporate to the study to conclude to an efficient effect + Meta-Analysis (incorporate GWAS studies from abroad, noting the two specificities of the cohort)</a:t>
            </a:r>
          </a:p>
          <a:p>
            <a:pPr lvl="1"/>
            <a:r>
              <a:rPr lang="en-US" noProof="0" dirty="0"/>
              <a:t>High level of consanguinity + contamination by natives (from Simon and Julie Hussein studies)</a:t>
            </a:r>
          </a:p>
          <a:p>
            <a:pPr lvl="1"/>
            <a:r>
              <a:rPr lang="en-US" noProof="0" dirty="0"/>
              <a:t>Restriction to Caucasian phenotypes</a:t>
            </a:r>
          </a:p>
          <a:p>
            <a:r>
              <a:rPr lang="en-US" noProof="0" dirty="0"/>
              <a:t>Why Gene-candidate, rather than GWAS + regulatory regions? -&gt; Data-driven selection of variants</a:t>
            </a:r>
          </a:p>
          <a:p>
            <a:r>
              <a:rPr lang="en-US" noProof="0" dirty="0"/>
              <a:t>Include other covariates, like sex? </a:t>
            </a:r>
          </a:p>
          <a:p>
            <a:r>
              <a:rPr lang="en-US" noProof="0" dirty="0"/>
              <a:t>Expand the study beyond SNPs on coding regions: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600" noProof="0" dirty="0"/>
              <a:t>Structural Variants (SVs): large insertions, deletions, duplications, inversions, translocations, Copy Number Variations (CNVs), epigenetic regions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600" dirty="0"/>
              <a:t>Explore regulatory regions, introns and UTRs with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VariantAnnotation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locateVariants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1800" dirty="0"/>
              <a:t>Incorporate familial pedigrees (PCA + known regional specificities)</a:t>
            </a:r>
            <a:endParaRPr lang="en-US" sz="1600" dirty="0"/>
          </a:p>
          <a:p>
            <a:r>
              <a:rPr lang="en-US" sz="1800" dirty="0"/>
              <a:t>Pair with expression = </a:t>
            </a:r>
            <a:r>
              <a:rPr lang="en-US" sz="1800" dirty="0" err="1"/>
              <a:t>eQTL</a:t>
            </a:r>
            <a:r>
              <a:rPr lang="en-US" sz="1800" dirty="0"/>
              <a:t>. (for expression Quantitative Trait Loci)</a:t>
            </a:r>
          </a:p>
          <a:p>
            <a:r>
              <a:rPr lang="en-US" sz="1800" noProof="0" dirty="0"/>
              <a:t>Polygenic scores (only we identified relevant SNPs first!!)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943020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507A-34A2-3020-8D11-F7E90475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46A3B-AA27-C25C-1E64-6717D9B45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CartaGene</a:t>
            </a:r>
            <a:r>
              <a:rPr lang="en-GB" dirty="0"/>
              <a:t> project:</a:t>
            </a:r>
          </a:p>
          <a:p>
            <a:endParaRPr lang="en-GB" dirty="0"/>
          </a:p>
          <a:p>
            <a:pPr lvl="1"/>
            <a:r>
              <a:rPr lang="en-GB" dirty="0"/>
              <a:t>30,000 samples (19,131 included in the study when focusing on Eurasian)</a:t>
            </a:r>
          </a:p>
          <a:p>
            <a:pPr lvl="1"/>
            <a:r>
              <a:rPr lang="en-GB" dirty="0"/>
              <a:t>Mostly SNPs (a bit of </a:t>
            </a:r>
            <a:r>
              <a:rPr lang="en-GB" dirty="0" err="1"/>
              <a:t>InDels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Most WES (and so, not WFS)</a:t>
            </a:r>
          </a:p>
          <a:p>
            <a:pPr lvl="1"/>
            <a:r>
              <a:rPr lang="en-GB" dirty="0"/>
              <a:t>6 arrays, 2 reference genomes aligned</a:t>
            </a:r>
          </a:p>
          <a:p>
            <a:pPr lvl="1"/>
            <a:r>
              <a:rPr lang="en-GB" dirty="0"/>
              <a:t>Mostly imputed -&gt; From </a:t>
            </a:r>
            <a:r>
              <a:rPr lang="fr-FR" dirty="0"/>
              <a:t>Évaluation de l’imputation des données génétiques Canadiennes-Françaises, from Pelletier (2022): </a:t>
            </a:r>
            <a:r>
              <a:rPr lang="en-GB" dirty="0">
                <a:hlinkClick r:id="rId2"/>
              </a:rPr>
              <a:t>https://umontreal.scholaris.ca/bitstreams/83d64aa1-da20-4a6f-8ae0-9dcb0165417d/download</a:t>
            </a:r>
            <a:r>
              <a:rPr lang="en-GB" dirty="0"/>
              <a:t>, consider MAF &gt; 0.01</a:t>
            </a:r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EB227-9914-0BE0-E65D-68E59B05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0FD8-5580-C8E9-F532-583A8CF0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F2BBF-0F6D-9C14-8D37-D7169E41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3409961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DD58-EF30-BB5E-08AF-169BADC7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A9811-CF95-E648-130C-5C7CA7CC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Migrate the project 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ComputeCanada</a:t>
            </a:r>
            <a:r>
              <a:rPr lang="en-GB" dirty="0"/>
              <a:t> for full access to every stakeholder</a:t>
            </a:r>
          </a:p>
          <a:p>
            <a:endParaRPr lang="en-GB" dirty="0"/>
          </a:p>
          <a:p>
            <a:r>
              <a:rPr lang="en-GB" dirty="0"/>
              <a:t>If possible, limit resorting to CLI tools when R package alternatives, more comprehensive in terms of feature, are available OR</a:t>
            </a:r>
          </a:p>
          <a:p>
            <a:r>
              <a:rPr lang="en-GB" dirty="0"/>
              <a:t>Full DSL </a:t>
            </a:r>
            <a:r>
              <a:rPr lang="en-GB" dirty="0" err="1"/>
              <a:t>Nextflow</a:t>
            </a:r>
            <a:r>
              <a:rPr lang="en-GB" dirty="0"/>
              <a:t> workflow, using modular, community-driven and official modules, such as:</a:t>
            </a:r>
          </a:p>
          <a:p>
            <a:pPr lvl="1"/>
            <a:r>
              <a:rPr lang="en-GB" dirty="0" err="1"/>
              <a:t>Nf</a:t>
            </a:r>
            <a:r>
              <a:rPr lang="en-GB" dirty="0"/>
              <a:t>-GWAS</a:t>
            </a:r>
          </a:p>
          <a:p>
            <a:pPr lvl="1"/>
            <a:r>
              <a:rPr lang="en-GB" dirty="0" err="1"/>
              <a:t>Multiqc</a:t>
            </a:r>
            <a:endParaRPr lang="en-GB" dirty="0"/>
          </a:p>
          <a:p>
            <a:pPr lvl="1"/>
            <a:r>
              <a:rPr lang="en-GB" dirty="0" err="1"/>
              <a:t>Vcftools</a:t>
            </a:r>
            <a:r>
              <a:rPr lang="en-GB" dirty="0"/>
              <a:t> and </a:t>
            </a:r>
            <a:r>
              <a:rPr lang="en-GB" dirty="0" err="1"/>
              <a:t>multivcfanalyzer</a:t>
            </a:r>
            <a:endParaRPr lang="en-GB" dirty="0"/>
          </a:p>
          <a:p>
            <a:pPr lvl="1"/>
            <a:r>
              <a:rPr lang="en-GB" dirty="0"/>
              <a:t>Native inclusion of </a:t>
            </a:r>
            <a:r>
              <a:rPr lang="en-GB" dirty="0" err="1"/>
              <a:t>bctools</a:t>
            </a:r>
            <a:r>
              <a:rPr lang="en-GB" dirty="0"/>
              <a:t> and plink2 CLIs</a:t>
            </a:r>
          </a:p>
          <a:p>
            <a:pPr lvl="1"/>
            <a:endParaRPr lang="en-GB" dirty="0"/>
          </a:p>
          <a:p>
            <a:r>
              <a:rPr lang="en-GB" dirty="0"/>
              <a:t>Gather all datasets to reproduce the analysis under the same R Project (till now, for the largest ones, only risky symbolic links)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DF1CC-0DDF-51C9-D096-992516ED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10102-250A-FD15-7A04-F1E27816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24DC6-8EF5-6F57-69AA-DFAA527F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07719297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1A7D-5199-0E67-1250-7E429FB0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1CF7-7C92-2F71-8A01-856072789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80325"/>
            <a:ext cx="12418829" cy="5800787"/>
          </a:xfrm>
        </p:spPr>
        <p:txBody>
          <a:bodyPr/>
          <a:lstStyle/>
          <a:p>
            <a:r>
              <a:rPr lang="en-GB" dirty="0"/>
              <a:t>Genes tested: </a:t>
            </a:r>
            <a:r>
              <a:rPr lang="en-GB" b="1" dirty="0"/>
              <a:t>HDAC-9, (HDAC4, HDAC10, HDAC7, HDAC-5, </a:t>
            </a:r>
            <a:r>
              <a:rPr lang="en-GB" b="1" dirty="0">
                <a:solidFill>
                  <a:srgbClr val="FF0000"/>
                </a:solidFill>
              </a:rPr>
              <a:t>HDAC-6, on the X chromosome</a:t>
            </a:r>
            <a:r>
              <a:rPr lang="en-GB" b="1" dirty="0"/>
              <a:t>)</a:t>
            </a:r>
            <a:r>
              <a:rPr lang="en-GB" dirty="0"/>
              <a:t>…</a:t>
            </a:r>
          </a:p>
          <a:p>
            <a:r>
              <a:rPr lang="en-GB" sz="1800" b="1" dirty="0"/>
              <a:t>(side note: HLA complex to study, see Page 83/99: Strong polymorphism, from </a:t>
            </a:r>
            <a:r>
              <a:rPr lang="en-GB" sz="1800" b="1" dirty="0" err="1"/>
              <a:t>from</a:t>
            </a:r>
            <a:r>
              <a:rPr lang="en-GB" sz="1800" b="1" dirty="0"/>
              <a:t> Pelletier (2022): </a:t>
            </a:r>
            <a:r>
              <a:rPr lang="en-GB" sz="1800" b="1" dirty="0">
                <a:hlinkClick r:id="rId2"/>
              </a:rPr>
              <a:t>https://umontreal.scholaris.ca/bitstreams/83d64aa1-da20-4a6f-8ae0-9dcb0165417d/download</a:t>
            </a:r>
            <a:r>
              <a:rPr lang="en-GB" sz="1800" b="1" dirty="0"/>
              <a:t> ), </a:t>
            </a:r>
          </a:p>
          <a:p>
            <a:r>
              <a:rPr lang="en-GB" b="1" dirty="0"/>
              <a:t>P</a:t>
            </a:r>
            <a:r>
              <a:rPr lang="en-GB" dirty="0"/>
              <a:t>henotype variables:</a:t>
            </a:r>
          </a:p>
          <a:p>
            <a:pPr lvl="1"/>
            <a:r>
              <a:rPr lang="en-GB" dirty="0"/>
              <a:t>Two conditions tested (can be considered independently): cardiovascular and bone disease events</a:t>
            </a:r>
          </a:p>
          <a:p>
            <a:pPr lvl="1"/>
            <a:r>
              <a:rPr lang="en-GB" dirty="0"/>
              <a:t>9 binary variables: Control encoded by a </a:t>
            </a:r>
            <a:r>
              <a:rPr lang="en-GB" sz="2400" b="1" dirty="0"/>
              <a:t>1</a:t>
            </a:r>
            <a:r>
              <a:rPr lang="en-GB" dirty="0"/>
              <a:t>, Case by a </a:t>
            </a:r>
            <a:r>
              <a:rPr lang="en-GB" sz="2400" b="1" dirty="0"/>
              <a:t>2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One continuous, </a:t>
            </a:r>
            <a:r>
              <a:rPr lang="en-GB" b="1" dirty="0">
                <a:solidFill>
                  <a:srgbClr val="FF0000"/>
                </a:solidFill>
              </a:rPr>
              <a:t>z-scaled </a:t>
            </a:r>
            <a:r>
              <a:rPr lang="en-GB" dirty="0"/>
              <a:t>score:  </a:t>
            </a:r>
            <a:r>
              <a:rPr lang="en-GB" b="0" i="0" dirty="0" err="1">
                <a:solidFill>
                  <a:srgbClr val="7D12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DMOTSCORE_mod</a:t>
            </a:r>
            <a:r>
              <a:rPr lang="en-GB" b="0" i="0" dirty="0">
                <a:solidFill>
                  <a:srgbClr val="7D12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(which pre-processing has been performed?)</a:t>
            </a:r>
          </a:p>
          <a:p>
            <a:pPr lvl="1"/>
            <a:r>
              <a:rPr lang="en-GB" dirty="0"/>
              <a:t>Additional genotype/population level variables included in the model via PCA loadings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Which encoding used for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GENDER01</a:t>
            </a:r>
            <a:r>
              <a:rPr lang="en-GB" dirty="0">
                <a:solidFill>
                  <a:srgbClr val="FF0000"/>
                </a:solidFill>
              </a:rPr>
              <a:t>? -&gt; add mapping and description of phenotype table.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F2DEB-F75F-0D9B-F253-DA1A71FC3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737484" cy="319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27E8E-CF66-4009-509D-86A0307A3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826" y="3873911"/>
            <a:ext cx="6217174" cy="2607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06F661-B238-6DFA-52F5-5DD731CC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4.743%"/>
          <a:stretch/>
        </p:blipFill>
        <p:spPr>
          <a:xfrm>
            <a:off x="5990272" y="3438834"/>
            <a:ext cx="5657512" cy="4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45298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0CD8-DB30-3033-C742-6D140F59F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37308"/>
            <a:ext cx="11628120" cy="339214"/>
          </a:xfrm>
        </p:spPr>
        <p:txBody>
          <a:bodyPr/>
          <a:lstStyle/>
          <a:p>
            <a:r>
              <a:rPr lang="en-GB" dirty="0"/>
              <a:t>Phenotype focus: bone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D5EB9-0ACF-F535-58C7-9218AFB8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Careful with adding missing values when </a:t>
            </a:r>
            <a:r>
              <a:rPr lang="en-GB" b="0" i="0" dirty="0" err="1">
                <a:solidFill>
                  <a:srgbClr val="7D12BA"/>
                </a:solidFill>
                <a:effectLst/>
                <a:latin typeface="SFMono-Regular"/>
              </a:rPr>
              <a:t>osteosecondaire</a:t>
            </a:r>
            <a:r>
              <a:rPr lang="en-GB" b="0" i="0" dirty="0">
                <a:solidFill>
                  <a:srgbClr val="7D12BA"/>
                </a:solidFill>
                <a:effectLst/>
                <a:latin typeface="SFMono-Regular"/>
              </a:rPr>
              <a:t>==1!! (</a:t>
            </a:r>
            <a:r>
              <a:rPr lang="en-GB" dirty="0">
                <a:solidFill>
                  <a:srgbClr val="7D12BA"/>
                </a:solidFill>
                <a:latin typeface="SFMono-Regular"/>
              </a:rPr>
              <a:t>risk of confusing truly missing from discarded samples for clinical reasons!!) + loss of strong power when discarding samples as such!!)</a:t>
            </a:r>
            <a:endParaRPr lang="en-GB" b="0" i="0" dirty="0">
              <a:solidFill>
                <a:srgbClr val="7D12BA"/>
              </a:solidFill>
              <a:effectLst/>
              <a:latin typeface="SFMono-Regular"/>
            </a:endParaRPr>
          </a:p>
          <a:p>
            <a:r>
              <a:rPr lang="en-GB" dirty="0"/>
              <a:t>OSTEOPONIA is case: 1 if </a:t>
            </a:r>
            <a:r>
              <a:rPr lang="en-GB" dirty="0" err="1"/>
              <a:t>DMOTSCORE_mod</a:t>
            </a:r>
            <a:r>
              <a:rPr lang="en-GB" dirty="0"/>
              <a:t> &lt;= -1.5</a:t>
            </a:r>
          </a:p>
          <a:p>
            <a:r>
              <a:rPr lang="en-GB" dirty="0"/>
              <a:t>OSTEOPOROSIS is case: 1 if </a:t>
            </a:r>
            <a:r>
              <a:rPr lang="en-GB" dirty="0" err="1"/>
              <a:t>DMOTSCORE_mod</a:t>
            </a:r>
            <a:r>
              <a:rPr lang="en-GB" dirty="0"/>
              <a:t> &lt; -2.5</a:t>
            </a:r>
          </a:p>
          <a:p>
            <a:r>
              <a:rPr lang="en-GB" b="0" i="0" dirty="0">
                <a:solidFill>
                  <a:srgbClr val="7D12BA"/>
                </a:solidFill>
                <a:effectLst/>
                <a:latin typeface="SFMono-Regular"/>
              </a:rPr>
              <a:t>FXALL = FXALL_PRE5  (or FXALL_PRE1 ??) union FXALL_POST 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3F1CF-9123-0921-A54C-873CD208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268B3-4054-FA7D-3E1E-CA1CCBA8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7E767-95C7-B934-ED4A-0367B355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4</a:t>
            </a:fld>
            <a:endParaRPr lang="fr-CA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62E516B-F213-225D-EF25-47842BE4E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540" y="2253328"/>
            <a:ext cx="3461672" cy="346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4E908C-60CF-E1A9-FC7F-B722C146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14" y="2534698"/>
            <a:ext cx="4475524" cy="42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99164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AF24B99C-09E0-B9AB-6528-76343042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82578-6A92-D07F-A3E8-D929EFCC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37308"/>
            <a:ext cx="11628120" cy="339214"/>
          </a:xfrm>
        </p:spPr>
        <p:txBody>
          <a:bodyPr/>
          <a:lstStyle/>
          <a:p>
            <a:r>
              <a:rPr lang="en-GB" dirty="0"/>
              <a:t>Phenotype focus: cardiovascular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48FFF-CEA1-8390-FBF2-8970249D8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+mn-lt"/>
              </a:rPr>
              <a:t>AVCGLOBAL_PRE_M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+mn-lt"/>
              </a:rPr>
              <a:t>CVALL_POST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+mn-lt"/>
              </a:rPr>
              <a:t>CVMACE_POST</a:t>
            </a:r>
            <a:r>
              <a:rPr lang="en-GB" dirty="0">
                <a:solidFill>
                  <a:srgbClr val="000000"/>
                </a:solidFill>
                <a:latin typeface="+mn-lt"/>
              </a:rPr>
              <a:t> (the most critical cardio events) and </a:t>
            </a:r>
            <a:r>
              <a:rPr lang="en-GB" b="0" i="0" dirty="0">
                <a:solidFill>
                  <a:srgbClr val="000000"/>
                </a:solidFill>
                <a:effectLst/>
                <a:latin typeface="+mn-lt"/>
              </a:rPr>
              <a:t>MCASGLOBAL_PRE_M (why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+mn-lt"/>
              </a:rPr>
              <a:t>seeting</a:t>
            </a:r>
            <a:r>
              <a:rPr lang="en-GB" b="0" i="0" dirty="0">
                <a:solidFill>
                  <a:srgbClr val="000000"/>
                </a:solidFill>
                <a:effectLst/>
                <a:latin typeface="+mn-lt"/>
              </a:rPr>
              <a:t> apart pre- vs post- diagnostic events)</a:t>
            </a:r>
            <a:endParaRPr lang="en-GB" dirty="0"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F78D-DAB9-D383-B980-9D2CF4BA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2817-4D7A-231A-ED4C-4B9F6EC7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15CE1-F474-1CAF-0FAC-FA2BEEA8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5</a:t>
            </a:fld>
            <a:endParaRPr lang="fr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375FAD-D2BF-2938-C9DA-D30D3918E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73" y="2365148"/>
            <a:ext cx="3511730" cy="4369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654C97-D8BD-36CF-18A1-BE8CAFE8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33" y="2903265"/>
            <a:ext cx="4197566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87815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F3B4-739F-3582-2479-602EC839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Methods: PCA Computation, step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1EF68-B54F-BDF3-5189-6B824413A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6868"/>
            <a:ext cx="7324726" cy="58007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Merge the 6 genotype arrays (two genome assemblies!!)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Restriction on white, </a:t>
            </a:r>
            <a:r>
              <a:rPr lang="en-GB" dirty="0" err="1"/>
              <a:t>Causasian</a:t>
            </a:r>
            <a:r>
              <a:rPr lang="en-GB" dirty="0"/>
              <a:t> individuals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BIM/BED/FAM/</a:t>
            </a:r>
            <a:r>
              <a:rPr lang="en-GB" dirty="0" err="1"/>
              <a:t>hh</a:t>
            </a:r>
            <a:r>
              <a:rPr lang="en-GB" dirty="0"/>
              <a:t> files stored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/projects_tn01/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Cartagene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/analyses/QC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Filter out strongly correlated and bad-quality SNPs, based on: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GB" dirty="0"/>
              <a:t>Low Genotyping Rate (&lt; 0.95)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GB" dirty="0"/>
              <a:t>Strong </a:t>
            </a:r>
            <a:r>
              <a:rPr lang="en-GB" sz="2000" dirty="0"/>
              <a:t>Hardy-Weinberg Disequilibrium (1e 10^-6)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000" dirty="0"/>
              <a:t>Strong linkage disequilibrium (local regression +  prior expert knowledge, in regions such as MHC or Lactase)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/>
              <a:t>Filter out strongly affiliated individuals (IBD)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/>
              <a:t>Run PCA and incorporate the first 10 components</a:t>
            </a:r>
          </a:p>
          <a:p>
            <a:pPr lvl="1"/>
            <a:endParaRPr lang="en-GB" sz="2000" dirty="0"/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F24F5-CF56-52D0-FFC7-345B4009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CC6B5-7383-EDF2-CBEF-BB7C6FC0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7D781-35A5-14FC-E01C-345B6AAF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6</a:t>
            </a:fld>
            <a:endParaRPr lang="fr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88DE7-5F69-7EAB-848A-6D4FCA90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11" y="1904197"/>
            <a:ext cx="5131789" cy="335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85176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A44C-06A3-915A-6BF8-104E0982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Methods: Model Analysis, step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2B81D-1DD8-FD5A-797F-5DE29D85A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0325"/>
            <a:ext cx="9909544" cy="580078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1600" dirty="0"/>
              <a:t>Gene-candidate approach -&gt;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1600" dirty="0"/>
              <a:t>Extract the regions of interest (coding sequence) with </a:t>
            </a:r>
            <a:r>
              <a:rPr lang="en-GB" sz="1600" b="0" i="0" dirty="0" err="1">
                <a:solidFill>
                  <a:srgbClr val="6F42C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AnnotationDbi</a:t>
            </a:r>
            <a:r>
              <a:rPr lang="en-GB" sz="1600" b="0" i="0" dirty="0">
                <a:solidFill>
                  <a:srgbClr val="6F42C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600" b="0" i="0" dirty="0" err="1">
                <a:solidFill>
                  <a:srgbClr val="6F42C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GenomicFeatures</a:t>
            </a:r>
            <a:r>
              <a:rPr lang="en-GB" sz="1600" b="0" i="0" dirty="0">
                <a:solidFill>
                  <a:srgbClr val="6F42C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sz="1600" b="0" i="0" dirty="0" err="1">
                <a:solidFill>
                  <a:srgbClr val="6F42C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makeTxDbFromUCSC</a:t>
            </a:r>
            <a:r>
              <a:rPr lang="en-GB" sz="1600" b="0" i="0" dirty="0">
                <a:solidFill>
                  <a:srgbClr val="6F42C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/>
              <a:t>packages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1600" dirty="0"/>
              <a:t>Extract SNPs using script ‘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SFMono-Regular"/>
              </a:rPr>
              <a:t>./shell/extract_variants.sh’ </a:t>
            </a:r>
            <a:endParaRPr lang="en-GB" sz="1600" dirty="0"/>
          </a:p>
          <a:p>
            <a:pPr marL="1371600" lvl="2" indent="-457200">
              <a:buFont typeface="+mj-lt"/>
              <a:buAutoNum type="romanLcPeriod"/>
            </a:pPr>
            <a:r>
              <a:rPr lang="en-GB" dirty="0"/>
              <a:t>Remove variants with </a:t>
            </a:r>
            <a:r>
              <a:rPr lang="en-GB" b="1" dirty="0"/>
              <a:t>MAF</a:t>
            </a:r>
            <a:r>
              <a:rPr lang="en-GB" dirty="0"/>
              <a:t> (Minor Alle Frequency) below 1%</a:t>
            </a:r>
          </a:p>
          <a:p>
            <a:pPr marL="1371600" lvl="2" indent="-457200">
              <a:buFont typeface="+mj-lt"/>
              <a:buAutoNum type="romanLcPeriod"/>
            </a:pPr>
            <a:r>
              <a:rPr lang="en-GB" dirty="0"/>
              <a:t>VCF files before extraction are stored under </a:t>
            </a:r>
            <a:r>
              <a:rPr lang="en-GB" dirty="0">
                <a:solidFill>
                  <a:srgbClr val="24292E"/>
                </a:solidFill>
                <a:latin typeface="SFMono-Regular"/>
              </a:rPr>
              <a:t>/</a:t>
            </a:r>
            <a:r>
              <a:rPr lang="en-GB" dirty="0" err="1">
                <a:solidFill>
                  <a:srgbClr val="24292E"/>
                </a:solidFill>
                <a:latin typeface="SFMono-Regular"/>
              </a:rPr>
              <a:t>mnt</a:t>
            </a:r>
            <a:r>
              <a:rPr lang="en-GB" dirty="0">
                <a:solidFill>
                  <a:srgbClr val="24292E"/>
                </a:solidFill>
                <a:latin typeface="SFMono-Regular"/>
              </a:rPr>
              <a:t>/projects_tn01/</a:t>
            </a:r>
            <a:r>
              <a:rPr lang="en-GB" dirty="0" err="1">
                <a:solidFill>
                  <a:srgbClr val="24292E"/>
                </a:solidFill>
                <a:latin typeface="SFMono-Regular"/>
              </a:rPr>
              <a:t>Cartagene</a:t>
            </a:r>
            <a:r>
              <a:rPr lang="en-GB" dirty="0">
                <a:solidFill>
                  <a:srgbClr val="24292E"/>
                </a:solidFill>
                <a:latin typeface="SFMono-Regular"/>
              </a:rPr>
              <a:t>/</a:t>
            </a:r>
            <a:r>
              <a:rPr lang="en-GB" dirty="0" err="1">
                <a:solidFill>
                  <a:srgbClr val="24292E"/>
                </a:solidFill>
                <a:latin typeface="SFMono-Regular"/>
              </a:rPr>
              <a:t>cartagene-gwas</a:t>
            </a:r>
            <a:r>
              <a:rPr lang="en-GB" dirty="0">
                <a:solidFill>
                  <a:srgbClr val="24292E"/>
                </a:solidFill>
                <a:latin typeface="SFMono-Regular"/>
              </a:rPr>
              <a:t>/data/</a:t>
            </a:r>
            <a:r>
              <a:rPr lang="en-GB" dirty="0" err="1">
                <a:solidFill>
                  <a:srgbClr val="24292E"/>
                </a:solidFill>
                <a:latin typeface="SFMono-Regular"/>
              </a:rPr>
              <a:t>genotypages</a:t>
            </a:r>
            <a:endParaRPr lang="en-GB" dirty="0">
              <a:solidFill>
                <a:srgbClr val="24292E"/>
              </a:solidFill>
              <a:latin typeface="SFMono-Regular"/>
            </a:endParaRPr>
          </a:p>
          <a:p>
            <a:pPr marL="1371600" lvl="2" indent="-457200">
              <a:buFont typeface="+mj-lt"/>
              <a:buAutoNum type="romanLcPeriod"/>
            </a:pPr>
            <a:r>
              <a:rPr lang="en-GB" dirty="0"/>
              <a:t>VCF files after extraction are stored under </a:t>
            </a:r>
            <a:r>
              <a:rPr lang="en-GB" dirty="0">
                <a:solidFill>
                  <a:srgbClr val="24292E"/>
                </a:solidFill>
                <a:latin typeface="SFMono-Regular"/>
              </a:rPr>
              <a:t>/</a:t>
            </a:r>
            <a:r>
              <a:rPr lang="en-GB" dirty="0" err="1">
                <a:solidFill>
                  <a:srgbClr val="24292E"/>
                </a:solidFill>
                <a:latin typeface="SFMono-Regular"/>
              </a:rPr>
              <a:t>mnt</a:t>
            </a:r>
            <a:r>
              <a:rPr lang="en-GB" dirty="0">
                <a:solidFill>
                  <a:srgbClr val="24292E"/>
                </a:solidFill>
                <a:latin typeface="SFMono-Regular"/>
              </a:rPr>
              <a:t>/projects_tn01/</a:t>
            </a:r>
            <a:r>
              <a:rPr lang="en-GB" dirty="0" err="1">
                <a:solidFill>
                  <a:srgbClr val="24292E"/>
                </a:solidFill>
                <a:latin typeface="SFMono-Regular"/>
              </a:rPr>
              <a:t>Cartagene</a:t>
            </a:r>
            <a:r>
              <a:rPr lang="en-GB" dirty="0">
                <a:solidFill>
                  <a:srgbClr val="24292E"/>
                </a:solidFill>
                <a:latin typeface="SFMono-Regular"/>
              </a:rPr>
              <a:t>/</a:t>
            </a:r>
            <a:r>
              <a:rPr lang="en-GB" dirty="0" err="1">
                <a:solidFill>
                  <a:srgbClr val="24292E"/>
                </a:solidFill>
                <a:latin typeface="SFMono-Regular"/>
              </a:rPr>
              <a:t>cartagene-gwas</a:t>
            </a:r>
            <a:r>
              <a:rPr lang="en-GB" dirty="0">
                <a:solidFill>
                  <a:srgbClr val="24292E"/>
                </a:solidFill>
                <a:latin typeface="SFMono-Regular"/>
              </a:rPr>
              <a:t>/data/variants</a:t>
            </a:r>
          </a:p>
          <a:p>
            <a:pPr marL="1371600" lvl="2" indent="-457200">
              <a:buFont typeface="+mj-lt"/>
              <a:buAutoNum type="romanLcPeriod"/>
            </a:pPr>
            <a:r>
              <a:rPr lang="en-GB" dirty="0"/>
              <a:t>Under the hood, relies on </a:t>
            </a:r>
            <a:r>
              <a:rPr lang="en-GB" dirty="0" err="1">
                <a:solidFill>
                  <a:srgbClr val="6F4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bcftools</a:t>
            </a:r>
            <a:r>
              <a:rPr lang="en-GB" dirty="0">
                <a:solidFill>
                  <a:srgbClr val="6F4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view </a:t>
            </a:r>
            <a:r>
              <a:rPr lang="en-GB" dirty="0"/>
              <a:t>command, instead of previous </a:t>
            </a:r>
            <a:r>
              <a:rPr lang="en-GB" dirty="0" err="1">
                <a:solidFill>
                  <a:srgbClr val="6F4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bcftools</a:t>
            </a:r>
            <a:r>
              <a:rPr lang="en-GB" dirty="0">
                <a:solidFill>
                  <a:srgbClr val="6F4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filter </a:t>
            </a:r>
          </a:p>
          <a:p>
            <a:pPr marL="1371600" lvl="2" indent="-457200">
              <a:buFont typeface="+mj-lt"/>
              <a:buAutoNum type="romanLcPeriod"/>
            </a:pPr>
            <a:endParaRPr lang="en-GB" dirty="0">
              <a:solidFill>
                <a:srgbClr val="6F4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lphaLcPeriod"/>
            </a:pPr>
            <a:endParaRPr lang="en-GB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6644-F367-EBFB-BC69-EC511056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31C5F-0CDD-E512-6AE9-7F0B9D90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A448D-3F1B-AC3E-547E-32E06A19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7</a:t>
            </a:fld>
            <a:endParaRPr lang="fr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B9598-9165-3793-A3EE-73888ED1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56" y="3686482"/>
            <a:ext cx="6188328" cy="31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35765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EC584B2C-9EFB-A8EB-1E0E-B4329EFB9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9C7A-9AFD-9A53-5556-0E1A4E86F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Methods: Model Analysis, step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B2E78-5648-D2EC-6260-7C8220A3C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0325"/>
            <a:ext cx="9909544" cy="5800787"/>
          </a:xfrm>
        </p:spPr>
        <p:txBody>
          <a:bodyPr>
            <a:normAutofit/>
          </a:bodyPr>
          <a:lstStyle/>
          <a:p>
            <a:pPr marL="1371600" lvl="2" indent="-457200">
              <a:buFont typeface="+mj-lt"/>
              <a:buAutoNum type="romanLcPeriod"/>
            </a:pPr>
            <a:endParaRPr lang="en-GB" dirty="0">
              <a:solidFill>
                <a:srgbClr val="6F4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600" b="1" dirty="0"/>
              <a:t>Plink2: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1600" b="1" dirty="0"/>
              <a:t>Version</a:t>
            </a:r>
            <a:r>
              <a:rPr lang="en-GB" sz="1600" dirty="0"/>
              <a:t>: 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FMono-Regular"/>
              </a:rPr>
              <a:t>v2.0.0-a.6.9LM 64-bit Intel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1600" dirty="0"/>
              <a:t>GLM model (logistic regression for binary variables, </a:t>
            </a:r>
            <a:r>
              <a:rPr lang="en-GB" sz="1600" dirty="0" err="1"/>
              <a:t>lm</a:t>
            </a:r>
            <a:r>
              <a:rPr lang="en-GB" sz="1600" dirty="0"/>
              <a:t> for continuous variables)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1600" dirty="0"/>
              <a:t>No mixed linear approach (partly the case with inclusion of PCA covariates, see package genesis for potential extension)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1600" dirty="0"/>
              <a:t>No inclusion so far of strong leveraged phenotypic features, such as sex or age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1600" dirty="0"/>
              <a:t>Additive model assumption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1600" dirty="0"/>
              <a:t>Under the hood, call ./shell/plink2_gwas.sh script, running on all covariates at once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1600" dirty="0"/>
              <a:t>Independence assumption (run per individual)</a:t>
            </a:r>
          </a:p>
          <a:p>
            <a:pPr marL="914400" lvl="1" indent="-457200">
              <a:buFont typeface="+mj-lt"/>
              <a:buAutoNum type="alphaLcPeriod"/>
            </a:pPr>
            <a:endParaRPr lang="en-GB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70962-4541-D472-5906-F4445E74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57984-617D-2233-CC4A-B9B7099E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2988A-1A62-37CE-5E41-F032CE5B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DCC-42BE-4FBD-ACE4-341291A747B9}" type="slidenum">
              <a:rPr lang="fr-CA" smtClean="0"/>
              <a:pPr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0821210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D848-09BA-AFCF-9AF2-5E422A8B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 note on Pipeline: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89A0-60A6-657C-7EC2-C575FEAB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GitHub: </a:t>
            </a:r>
            <a:r>
              <a:rPr lang="en-GB" dirty="0">
                <a:hlinkClick r:id="rId2"/>
              </a:rPr>
              <a:t>https://github.com/ArnaudDroitLab/cartagene-gwas</a:t>
            </a:r>
            <a:endParaRPr lang="en-GB" dirty="0"/>
          </a:p>
          <a:p>
            <a:r>
              <a:rPr lang="en-GB" dirty="0"/>
              <a:t>GitHub pages: </a:t>
            </a:r>
            <a:r>
              <a:rPr lang="en-GB" dirty="0">
                <a:hlinkClick r:id="rId3"/>
              </a:rPr>
              <a:t>https://arnauddroitlab.github.io/cartagene-gwas/</a:t>
            </a:r>
            <a:r>
              <a:rPr lang="en-GB" dirty="0"/>
              <a:t> (Had to change the visibility)</a:t>
            </a:r>
          </a:p>
          <a:p>
            <a:r>
              <a:rPr lang="en-GB" dirty="0"/>
              <a:t>GH actions: </a:t>
            </a:r>
            <a:r>
              <a:rPr lang="en-GB" dirty="0">
                <a:hlinkClick r:id="rId4"/>
              </a:rPr>
              <a:t>https://github.com/ArnaudDroitLab/cartagene-gwas/tree/master/.github/workflows</a:t>
            </a:r>
            <a:r>
              <a:rPr lang="en-GB" dirty="0"/>
              <a:t> (re-run the website whenever you push on the main branch)</a:t>
            </a:r>
          </a:p>
          <a:p>
            <a:r>
              <a:rPr lang="en-GB" dirty="0"/>
              <a:t>Folder (internal for now):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/projects_tn01/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Cartagene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cartagene-gwas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Centralised repo for problems reporting: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https://github.com/ArnaudDroitLab/cartagene-gwas/issues</a:t>
            </a:r>
            <a:r>
              <a:rPr lang="en-GB" dirty="0"/>
              <a:t>Tools: included within the script, under the /bin </a:t>
            </a:r>
            <a:r>
              <a:rPr lang="en-GB" dirty="0" err="1"/>
              <a:t>folde</a:t>
            </a:r>
            <a:r>
              <a:rPr lang="en-GB" dirty="0"/>
              <a:t>. To install them from scratch (not useful currently):  </a:t>
            </a:r>
            <a:r>
              <a:rPr lang="en-GB" dirty="0">
                <a:hlinkClick r:id="rId5"/>
              </a:rPr>
              <a:t>https://arnauddroitlab.github.io/cartagene-gwas/tools_installation.html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Automated docx </a:t>
            </a:r>
            <a:r>
              <a:rPr lang="en-GB"/>
              <a:t>and html generation </a:t>
            </a:r>
            <a:r>
              <a:rPr lang="en-GB" dirty="0"/>
              <a:t>report, using quarto book projects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188329"/>
      </p:ext>
    </p:extLst>
  </p:cSld>
  <p:clrMapOvr>
    <a:masterClrMapping/>
  </p:clrMapOvr>
</p:sld>
</file>

<file path=ppt/tags/tag1.xml><?xml version="1.0" encoding="utf-8"?>
<p:tagLst xmlns:a="http://purl.oclc.org/ooxml/drawingml/main" xmlns:r="http://purl.oclc.org/ooxml/officeDocument/relationships" xmlns:p="http://purl.oclc.org/ooxml/presentationml/main">
  <p:tag name="OUTPUTDPI" val=" 600"/>
  <p:tag name="ORIGINALHEIGHT" val=" 113.2358"/>
  <p:tag name="ORIGINALWIDTH" val=" 1501.312"/>
  <p:tag name="OUTPUTTYPE" val="PNG"/>
  <p:tag name="IGUANATEXVERSION" val="162"/>
  <p:tag name="LATEXADDIN" val="\documentclass{article}&#10;\usepackage{amsmath,bbm, amssymb}&#10;\usepackage{xcolor}&#10;\pagestyle{empty}&#10;\begin{document}&#10;&#10;$$&#10;\text{FWER} = P(\text{at least one Type I error}) = 1 - (1 - \frac{\alpha}{m})^m&#10;$$&#10;&#10;&#10;\end{document}"/>
  <p:tag name="IGUANATEXSIZE" val="20"/>
  <p:tag name="IGUANATEXCURSOR" val="197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384"/>
  <p:tag name="LATEXFORMWRAP" val="True"/>
  <p:tag name="BITMAPVECTOR" val="0"/>
</p:tagLst>
</file>

<file path=ppt/tags/tag2.xml><?xml version="1.0" encoding="utf-8"?>
<p:tagLst xmlns:a="http://purl.oclc.org/ooxml/drawingml/main" xmlns:r="http://purl.oclc.org/ooxml/officeDocument/relationships" xmlns:p="http://purl.oclc.org/ooxml/presentationml/main">
  <p:tag name="OUTPUTDPI" val=" 600"/>
  <p:tag name="ORIGINALHEIGHT" val=" 113.2358"/>
  <p:tag name="ORIGINALWIDTH" val=" 287.964"/>
  <p:tag name="OUTPUTTYPE" val="PNG"/>
  <p:tag name="IGUANATEXVERSION" val="162"/>
  <p:tag name="LATEXADDIN" val="\documentclass{article}&#10;\usepackage{amsmath,bbm, amssymb}&#10;\usepackage{xcolor}&#10;\pagestyle{empty}&#10;\begin{document}&#10;&#10;$$&#10;\alpha_{\text{Bonf}} = \frac{\alpha}{m}&#10;$$&#10;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384"/>
  <p:tag name="LATEXFORMWRAP" val="True"/>
  <p:tag name="BITMAPVECTOR" val="0"/>
</p:tagLst>
</file>

<file path=ppt/theme/theme1.xml><?xml version="1.0" encoding="utf-8"?>
<a:theme xmlns:a="http://purl.oclc.org/ooxml/drawingml/main" name="Thème Office">
  <a:themeElements>
    <a:clrScheme name="theme_color_adlab_2022">
      <a:dk1>
        <a:srgbClr val="4D4D4D"/>
      </a:dk1>
      <a:lt1>
        <a:srgbClr val="FFFFFF"/>
      </a:lt1>
      <a:dk2>
        <a:srgbClr val="CAEEF6"/>
      </a:dk2>
      <a:lt2>
        <a:srgbClr val="F1CCF0"/>
      </a:lt2>
      <a:accent1>
        <a:srgbClr val="00398F"/>
      </a:accent1>
      <a:accent2>
        <a:srgbClr val="92278F"/>
      </a:accent2>
      <a:accent3>
        <a:srgbClr val="0DB3CA"/>
      </a:accent3>
      <a:accent4>
        <a:srgbClr val="2EA3F2"/>
      </a:accent4>
      <a:accent5>
        <a:srgbClr val="A199CA"/>
      </a:accent5>
      <a:accent6>
        <a:srgbClr val="E97D7D"/>
      </a:accent6>
      <a:hlink>
        <a:srgbClr val="0066FF"/>
      </a:hlink>
      <a:folHlink>
        <a:srgbClr val="666699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BDAD16C-56AC-47AA-8CC8-85A7B7886150}" vid="{BFF217AC-6F66-4CE0-9C2F-241A6E8B0351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purl.oclc.org/ooxml/officeDocument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purl.oclc.org/ooxml/officeDocument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purl.oclc.org/ooxml/officeDocument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18f3397-0c8d-4609-90ae-929f5625f709" xsi:nil="true"/>
    <lcf76f155ced4ddcb4097134ff3c332f xmlns="82fa63f9-9171-430d-8aa8-c48db052657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3D52CCECB41D40A5F15C8CA162D7EA" ma:contentTypeVersion="18" ma:contentTypeDescription="Create a new document." ma:contentTypeScope="" ma:versionID="188f9619a44b4f63420bcae465037d4b">
  <xsd:schema xmlns:xsd="http://www.w3.org/2001/XMLSchema" xmlns:xs="http://www.w3.org/2001/XMLSchema" xmlns:p="http://schemas.microsoft.com/office/2006/metadata/properties" xmlns:ns2="82fa63f9-9171-430d-8aa8-c48db0526576" xmlns:ns3="418f3397-0c8d-4609-90ae-929f5625f709" targetNamespace="http://schemas.microsoft.com/office/2006/metadata/properties" ma:root="true" ma:fieldsID="2f89c453ba727773b740b3d31690799f" ns2:_="" ns3:_="">
    <xsd:import namespace="82fa63f9-9171-430d-8aa8-c48db0526576"/>
    <xsd:import namespace="418f3397-0c8d-4609-90ae-929f5625f7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fa63f9-9171-430d-8aa8-c48db05265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de7296c-ffa8-4ebc-a64a-90ca695649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f3397-0c8d-4609-90ae-929f5625f70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c3b5a72-7523-4957-adff-4a85353a678d}" ma:internalName="TaxCatchAll" ma:showField="CatchAllData" ma:web="418f3397-0c8d-4609-90ae-929f5625f7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purl.oclc.org/ooxml/officeDocument/customXml" ds:itemID="{FF804EE0-EF7D-4F13-9AA3-50D03A9A7BA5}">
  <ds:schemaRefs>
    <ds:schemaRef ds:uri="http://schemas.microsoft.com/sharepoint/v3/contenttype/forms"/>
  </ds:schemaRefs>
</ds:datastoreItem>
</file>

<file path=customXml/itemProps2.xml><?xml version="1.0" encoding="utf-8"?>
<ds:datastoreItem xmlns:ds="http://purl.oclc.org/ooxml/officeDocument/customXml" ds:itemID="{22C8064E-C883-4C00-A108-B4A12ABA9E7A}">
  <ds:schemaRefs>
    <ds:schemaRef ds:uri="418f3397-0c8d-4609-90ae-929f5625f709"/>
    <ds:schemaRef ds:uri="82fa63f9-9171-430d-8aa8-c48db052657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purl.oclc.org/ooxml/officeDocument/customXml" ds:itemID="{C59396A7-4028-449C-A876-08CC9FF005D7}">
  <ds:schemaRefs>
    <ds:schemaRef ds:uri="418f3397-0c8d-4609-90ae-929f5625f709"/>
    <ds:schemaRef ds:uri="82fa63f9-9171-430d-8aa8-c48db05265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purl.oclc.org/ooxml/officeDocument/extendedProperties" xmlns:vt="http://purl.oclc.org/ooxml/officeDocument/docPropsVTypes">
  <Template>ADLab_template_slide_2024</Template>
  <TotalTime>1316</TotalTime>
  <Words>1805</Words>
  <Application>Microsoft Office PowerPoint</Application>
  <PresentationFormat>Widescreen</PresentationFormat>
  <Paragraphs>185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Century Gothic</vt:lpstr>
      <vt:lpstr>Courier New</vt:lpstr>
      <vt:lpstr>Georgia</vt:lpstr>
      <vt:lpstr>SFMono-Regular</vt:lpstr>
      <vt:lpstr>Source Sans Pro</vt:lpstr>
      <vt:lpstr>Wingdings</vt:lpstr>
      <vt:lpstr>Thème Office</vt:lpstr>
      <vt:lpstr>CARTaGENE, GWAS and Fracture events </vt:lpstr>
      <vt:lpstr>Introduction</vt:lpstr>
      <vt:lpstr>Objectives</vt:lpstr>
      <vt:lpstr>Phenotype focus: bone damage</vt:lpstr>
      <vt:lpstr>Phenotype focus: cardiovascular event</vt:lpstr>
      <vt:lpstr>Methods: PCA Computation, step 1)</vt:lpstr>
      <vt:lpstr>Methods: Model Analysis, step 2)</vt:lpstr>
      <vt:lpstr>Methods: Model Analysis, step 2)</vt:lpstr>
      <vt:lpstr>Side note on Pipeline: reproducibility</vt:lpstr>
      <vt:lpstr>Preliminary results on HDAC-9: Multiple test correction</vt:lpstr>
      <vt:lpstr>Preliminary results on HDAC-9: GWAS visualisations Example with OSTEOPONIA feature</vt:lpstr>
      <vt:lpstr>Preliminary results on HDAC-9: GWAS visualisations Example with OSTEOPONIA feature</vt:lpstr>
      <vt:lpstr>Preliminary results on HDAC-9: GWAS visualisations Example with OSTEOPONIA feature</vt:lpstr>
      <vt:lpstr>Pipeline: what’s next? </vt:lpstr>
      <vt:lpstr>Sample size analysis: optimistic scenario</vt:lpstr>
      <vt:lpstr>Sample size analysis: intermediate scenario, with gene-size</vt:lpstr>
      <vt:lpstr>Pessimistic scenario (but actually the more realistic)</vt:lpstr>
      <vt:lpstr>Limitations of GENPWR</vt:lpstr>
      <vt:lpstr>Statistical Perspectives</vt:lpstr>
      <vt:lpstr>Computational 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Bastien Chassagnol</dc:creator>
  <cp:lastModifiedBy>Bastien Chassagnol</cp:lastModifiedBy>
  <cp:revision>19</cp:revision>
  <dcterms:created xsi:type="dcterms:W3CDTF">2025-03-16T23:09:22Z</dcterms:created>
  <dcterms:modified xsi:type="dcterms:W3CDTF">2025-04-24T17:57:54Z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ContentTypeId">
    <vt:lpwstr>0x0101004E3D52CCECB41D40A5F15C8CA162D7EA</vt:lpwstr>
  </property>
</Properties>
</file>